
<file path=[Content_Types].xml><?xml version="1.0" encoding="utf-8"?>
<Types xmlns="http://schemas.openxmlformats.org/package/2006/content-types">
  <Default Extension="png" ContentType="image/png"/>
  <Default Extension="m4a" ContentType="audio/unknown"/>
  <Default Extension="jpeg" ContentType="image/jpeg"/>
  <Default Extension="rels" ContentType="application/vnd.openxmlformats-package.relationships+xml"/>
  <Default Extension="xml" ContentType="application/xml"/>
  <Default Extension="mp4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301" r:id="rId3"/>
    <p:sldId id="256" r:id="rId4"/>
    <p:sldId id="273" r:id="rId5"/>
    <p:sldId id="274" r:id="rId6"/>
    <p:sldId id="275" r:id="rId7"/>
    <p:sldId id="276" r:id="rId8"/>
    <p:sldId id="277" r:id="rId9"/>
    <p:sldId id="270" r:id="rId10"/>
    <p:sldId id="271" r:id="rId11"/>
    <p:sldId id="297" r:id="rId12"/>
    <p:sldId id="298" r:id="rId13"/>
    <p:sldId id="284" r:id="rId14"/>
    <p:sldId id="285" r:id="rId15"/>
    <p:sldId id="265" r:id="rId16"/>
    <p:sldId id="269" r:id="rId17"/>
    <p:sldId id="261" r:id="rId18"/>
    <p:sldId id="289" r:id="rId19"/>
    <p:sldId id="258" r:id="rId20"/>
    <p:sldId id="266" r:id="rId21"/>
    <p:sldId id="268" r:id="rId22"/>
    <p:sldId id="257" r:id="rId23"/>
    <p:sldId id="300" r:id="rId24"/>
    <p:sldId id="304" r:id="rId25"/>
    <p:sldId id="286" r:id="rId26"/>
    <p:sldId id="290" r:id="rId27"/>
    <p:sldId id="264" r:id="rId28"/>
    <p:sldId id="262" r:id="rId29"/>
    <p:sldId id="259" r:id="rId30"/>
    <p:sldId id="291" r:id="rId31"/>
    <p:sldId id="292" r:id="rId32"/>
    <p:sldId id="293" r:id="rId33"/>
    <p:sldId id="294" r:id="rId34"/>
    <p:sldId id="295" r:id="rId35"/>
    <p:sldId id="296" r:id="rId36"/>
    <p:sldId id="303" r:id="rId37"/>
    <p:sldId id="287" r:id="rId38"/>
    <p:sldId id="288" r:id="rId39"/>
    <p:sldId id="260" r:id="rId40"/>
    <p:sldId id="302" r:id="rId41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474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16.10.2023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uk.wikipedia.org/wiki/%D0%9A%D1%80%D1%96%D0%BF%D0%BE%D1%81%D0%BD%D0%B8%D0%B9_%D0%BF%D1%80%D0%BE%D0%B2%D1%83%D0%BB%D0%BE%D0%BA_(%D0%9A%D0%B8%D1%97%D0%B2)" TargetMode="External"/><Relationship Id="rId3" Type="http://schemas.openxmlformats.org/officeDocument/2006/relationships/hyperlink" Target="https://uk.wikipedia.org/wiki/%D0%84%D0%B2%D1%80%D0%BE%D0%BC%D0%B0%D0%B9%D0%B4%D0%B0%D0%BD" TargetMode="External"/><Relationship Id="rId7" Type="http://schemas.openxmlformats.org/officeDocument/2006/relationships/hyperlink" Target="https://uk.wikipedia.org/wiki/%D0%86%D0%BD%D1%81%D1%82%D0%B8%D1%82%D1%83%D1%82%D1%81%D1%8C%D0%BA%D0%B0_%D0%B2%D1%83%D0%BB%D0%B8%D1%86%D1%8F_(%D0%9A%D0%B8%D1%97%D0%B2)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uk.wikipedia.org/wiki/%D0%91%D0%B5%D1%80%D0%BA%D1%83%D1%82_(%D1%81%D0%BF%D0%B5%D1%86%D0%BF%D1%96%D0%B4%D1%80%D0%BE%D0%B7%D0%B4%D1%96%D0%BB)" TargetMode="External"/><Relationship Id="rId5" Type="http://schemas.openxmlformats.org/officeDocument/2006/relationships/hyperlink" Target="https://uk.wikipedia.org/wiki/%D0%A2%D1%96%D1%82%D1%83%D1%88%D0%BA%D0%B8" TargetMode="External"/><Relationship Id="rId4" Type="http://schemas.openxmlformats.org/officeDocument/2006/relationships/hyperlink" Target="https://uk.wikipedia.org/wiki/%D0%9C%D0%B0%D1%80%D1%96%D1%97%D0%BD%D1%81%D1%8C%D0%BA%D0%B8%D0%B9_%D0%BF%D0%B0%D1%80%D0%BA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www.president.gov.ua/documents/8292022-45173" TargetMode="Externa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hyperlink" Target="https://fakty.ua/397297-vsu-sbili-vtoroj-il-76-s-rossijskimi-desantnikami---komandovanie-vozdushnyh-sil" TargetMode="External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mahala.com.ua/viyna/letchyk-stepan-chobanu-yz-odesskoy-oblasty-heroy-ukrayn/" TargetMode="External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hyperlink" Target="https://www.president.gov.ua/documents/2012022-41985" TargetMode="External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38.png"/><Relationship Id="rId4" Type="http://schemas.openxmlformats.org/officeDocument/2006/relationships/hyperlink" Target="&#1061;&#1074;&#1080;&#1083;&#1080;&#1085;&#1072;%20&#1084;&#1086;&#1074;&#1095;&#1072;&#1085;&#1085;&#1103;.mp4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38.png"/><Relationship Id="rId4" Type="http://schemas.openxmlformats.org/officeDocument/2006/relationships/hyperlink" Target="&#1040;&#1085;&#1085;&#1072;%20&#1064;&#1091;&#1083;&#1100;&#1075;&#1072;%20-%20&#1071;%20&#1095;&#1077;&#1082;&#1072;&#1102;%20&#1090;&#1077;&#1073;&#1077;%20&#1078;&#1080;&#1074;&#1080;&#1084;(&#1057;&#1083;&#1086;&#1074;&#1072;%20&#1080;%20&#1084;&#1091;&#1079;.%20&#1040;&#1085;&#1085;&#1072;%20&#1064;&#1091;&#1083;&#1100;&#1075;&#1072;).mp4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/>
          <a:srcRect l="18096" t="20390" r="8992" b="6537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/>
          <a:srcRect l="18097" t="20561" r="9194" b="6344"/>
          <a:stretch/>
        </p:blipFill>
        <p:spPr>
          <a:xfrm>
            <a:off x="0" y="-61093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78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dirty="0" smtClean="0"/>
              <a:t>Гімн України</a:t>
            </a:r>
            <a:endParaRPr lang="ru-RU" dirty="0"/>
          </a:p>
        </p:txBody>
      </p:sp>
      <p:pic>
        <p:nvPicPr>
          <p:cNvPr id="7" name="Гімн України_ Anthem of Ukraine. Олександр Пономарьов_ Oleksandr Ponomaryov.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0" y="1600200"/>
            <a:ext cx="8104188" cy="4525963"/>
          </a:xfrm>
        </p:spPr>
      </p:pic>
    </p:spTree>
    <p:extLst>
      <p:ext uri="{BB962C8B-B14F-4D97-AF65-F5344CB8AC3E}">
        <p14:creationId xmlns:p14="http://schemas.microsoft.com/office/powerpoint/2010/main" val="208093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772400" cy="1470025"/>
          </a:xfrm>
        </p:spPr>
        <p:txBody>
          <a:bodyPr>
            <a:normAutofit/>
          </a:bodyPr>
          <a:lstStyle/>
          <a:p>
            <a:r>
              <a:rPr lang="uk-UA" b="1" i="1" dirty="0">
                <a:solidFill>
                  <a:srgbClr val="C00000"/>
                </a:solidFill>
              </a:rPr>
              <a:t>Урок мужності      </a:t>
            </a:r>
            <a:r>
              <a:rPr lang="uk-UA" b="1" i="1" dirty="0" smtClean="0">
                <a:solidFill>
                  <a:srgbClr val="C00000"/>
                </a:solidFill>
              </a:rPr>
              <a:t/>
            </a:r>
            <a:br>
              <a:rPr lang="uk-UA" b="1" i="1" dirty="0" smtClean="0">
                <a:solidFill>
                  <a:srgbClr val="C00000"/>
                </a:solidFill>
              </a:rPr>
            </a:br>
            <a:r>
              <a:rPr lang="uk-UA" b="1" dirty="0" smtClean="0">
                <a:solidFill>
                  <a:srgbClr val="C00000"/>
                </a:solidFill>
              </a:rPr>
              <a:t>«</a:t>
            </a:r>
            <a:r>
              <a:rPr lang="uk-UA" b="1" dirty="0">
                <a:solidFill>
                  <a:srgbClr val="C00000"/>
                </a:solidFill>
              </a:rPr>
              <a:t>Герої не вмирають</a:t>
            </a:r>
            <a:r>
              <a:rPr lang="uk-UA" b="1" dirty="0" smtClean="0">
                <a:solidFill>
                  <a:srgbClr val="C00000"/>
                </a:solidFill>
              </a:rPr>
              <a:t>»</a:t>
            </a:r>
            <a:endParaRPr lang="ru-RU" dirty="0">
              <a:solidFill>
                <a:srgbClr val="C00000"/>
              </a:solidFill>
            </a:endParaRPr>
          </a:p>
        </p:txBody>
      </p:sp>
      <p:pic>
        <p:nvPicPr>
          <p:cNvPr id="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76437"/>
            <a:ext cx="7768263" cy="4320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5189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571546" cy="5893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14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22" y="332656"/>
            <a:ext cx="8840195" cy="5793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708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71" y="242648"/>
            <a:ext cx="8504373" cy="6282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819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441"/>
          <a:stretch/>
        </p:blipFill>
        <p:spPr bwMode="auto">
          <a:xfrm>
            <a:off x="611560" y="8784"/>
            <a:ext cx="7920880" cy="6300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312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uk-UA" dirty="0" smtClean="0"/>
              <a:t>Державні символи України</a:t>
            </a:r>
            <a:endParaRPr lang="ru-RU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58822"/>
            <a:ext cx="3053678" cy="2290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37524"/>
            <a:ext cx="3110474" cy="233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552" y="2996952"/>
            <a:ext cx="5119531" cy="4597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0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8494145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399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7989751" cy="648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973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23528" y="2924944"/>
            <a:ext cx="8568952" cy="3600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uk-UA" dirty="0" smtClean="0"/>
              <a:t> </a:t>
            </a:r>
            <a:r>
              <a:rPr lang="uk-UA" dirty="0"/>
              <a:t>Україна – одна з найбільших європейських держав. ЇЇ площа дорівнює 604 тис. кв. км. </a:t>
            </a:r>
            <a:endParaRPr lang="uk-UA" dirty="0" smtClean="0"/>
          </a:p>
          <a:p>
            <a:pPr marL="0" indent="0">
              <a:buNone/>
            </a:pPr>
            <a:r>
              <a:rPr lang="uk-UA" dirty="0" smtClean="0"/>
              <a:t>На </a:t>
            </a:r>
            <a:r>
              <a:rPr lang="uk-UA" dirty="0"/>
              <a:t>її території нині проживає понад 110 національностей. </a:t>
            </a:r>
            <a:endParaRPr lang="uk-UA" dirty="0" smtClean="0"/>
          </a:p>
          <a:p>
            <a:pPr marL="0" indent="0">
              <a:buNone/>
            </a:pPr>
            <a:r>
              <a:rPr lang="uk-UA" dirty="0" smtClean="0"/>
              <a:t>Чисельність </a:t>
            </a:r>
            <a:r>
              <a:rPr lang="uk-UA" dirty="0"/>
              <a:t>населення України </a:t>
            </a:r>
            <a:r>
              <a:rPr lang="uk-UA" dirty="0" smtClean="0"/>
              <a:t>до війни становила </a:t>
            </a:r>
            <a:r>
              <a:rPr lang="uk-UA" dirty="0"/>
              <a:t>4</a:t>
            </a:r>
            <a:r>
              <a:rPr lang="ru-RU" dirty="0"/>
              <a:t>3</a:t>
            </a:r>
            <a:r>
              <a:rPr lang="uk-UA" dirty="0"/>
              <a:t> мільйона чоловік. </a:t>
            </a:r>
            <a:endParaRPr lang="ru-RU" dirty="0"/>
          </a:p>
          <a:p>
            <a:pPr marL="0" indent="0">
              <a:buNone/>
            </a:pPr>
            <a:endParaRPr lang="ru-RU" dirty="0"/>
          </a:p>
          <a:p>
            <a:endParaRPr lang="ru-RU" dirty="0"/>
          </a:p>
        </p:txBody>
      </p:sp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uk-UA" dirty="0"/>
              <a:t>Одна Батьківщина, і двох не буває,</a:t>
            </a:r>
            <a:r>
              <a:rPr lang="ru-RU" dirty="0"/>
              <a:t/>
            </a:r>
            <a:br>
              <a:rPr lang="ru-RU" dirty="0"/>
            </a:br>
            <a:r>
              <a:rPr lang="uk-UA" dirty="0"/>
              <a:t>Місця, де родилися, завжди святі.</a:t>
            </a:r>
            <a:r>
              <a:rPr lang="ru-RU" dirty="0"/>
              <a:t/>
            </a:r>
            <a:br>
              <a:rPr lang="ru-RU" dirty="0"/>
            </a:br>
            <a:r>
              <a:rPr lang="uk-UA" dirty="0"/>
              <a:t>Хто рідну оселю свою забуває,</a:t>
            </a:r>
            <a:r>
              <a:rPr lang="ru-RU" dirty="0"/>
              <a:t/>
            </a:r>
            <a:br>
              <a:rPr lang="ru-RU" dirty="0"/>
            </a:br>
            <a:r>
              <a:rPr lang="uk-UA" dirty="0"/>
              <a:t>Той долі не знайде в житті</a:t>
            </a:r>
            <a:endParaRPr lang="ru-RU" dirty="0"/>
          </a:p>
        </p:txBody>
      </p:sp>
      <p:pic>
        <p:nvPicPr>
          <p:cNvPr id="5" name="одна Україна.m4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03700" y="587727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40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192688"/>
          </a:xfrm>
        </p:spPr>
        <p:txBody>
          <a:bodyPr>
            <a:normAutofit fontScale="92500" lnSpcReduction="20000"/>
          </a:bodyPr>
          <a:lstStyle/>
          <a:p>
            <a:r>
              <a:rPr lang="uk-UA" dirty="0" smtClean="0"/>
              <a:t>Україна </a:t>
            </a:r>
            <a:r>
              <a:rPr lang="uk-UA" dirty="0"/>
              <a:t>- це держава, яка багато чого зазнала на своєму віку: </a:t>
            </a:r>
            <a:r>
              <a:rPr lang="uk-UA" dirty="0" err="1" smtClean="0"/>
              <a:t>татаро-монгольську</a:t>
            </a:r>
            <a:r>
              <a:rPr lang="uk-UA" dirty="0" smtClean="0"/>
              <a:t> </a:t>
            </a:r>
            <a:r>
              <a:rPr lang="uk-UA" dirty="0"/>
              <a:t>неволю, панування польської шляхти, царський режим та кріпацтво, німецько-фашистську агресію та сталінські репресії. Але упродовж усього періоду існування України народ боровся за волю, за незалежність. Територіальна цілісність України, скріплена кров'ю мільйонів незламних борців, навіки залишатиметься непорушною. </a:t>
            </a:r>
            <a:endParaRPr lang="uk-UA" dirty="0" smtClean="0"/>
          </a:p>
          <a:p>
            <a:r>
              <a:rPr lang="uk-UA" dirty="0" smtClean="0"/>
              <a:t>Ми </a:t>
            </a:r>
            <a:r>
              <a:rPr lang="uk-UA" dirty="0"/>
              <a:t>маємо бути свідомі того, що лише в єдності дій та соборності душ можемо досягти величної мети - побудови економічно й духовно багатої, вільної й демократичної України, якою пишатимуться наші нащадки. Відродження Вітчизни - це єдність наших душ, воскресіння духовності, культури, мови. </a:t>
            </a:r>
            <a:endParaRPr lang="ru-RU" dirty="0"/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57312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 sz="5400" b="1" dirty="0" smtClean="0"/>
              <a:t>Хто такий патріот?</a:t>
            </a:r>
            <a:endParaRPr lang="ru-RU" sz="5400" b="1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44702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5086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3528" y="35565"/>
            <a:ext cx="7776864" cy="1930226"/>
          </a:xfrm>
        </p:spPr>
        <p:txBody>
          <a:bodyPr>
            <a:normAutofit/>
          </a:bodyPr>
          <a:lstStyle/>
          <a:p>
            <a:r>
              <a:rPr lang="uk-UA" sz="5400" b="1" dirty="0" smtClean="0"/>
              <a:t>Що таке патріотизм?</a:t>
            </a:r>
            <a:endParaRPr lang="ru-RU" sz="5400" b="1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38601"/>
            <a:ext cx="7920880" cy="4919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444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/>
          <a:srcRect l="18096" t="20390" r="8992" b="6537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93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18142" t="19715" r="9002" b="7725"/>
          <a:stretch/>
        </p:blipFill>
        <p:spPr>
          <a:xfrm>
            <a:off x="1" y="0"/>
            <a:ext cx="9143999" cy="6792686"/>
          </a:xfrm>
          <a:prstGeom prst="rect">
            <a:avLst/>
          </a:prstGeom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3175"/>
            <a:ext cx="9151938" cy="685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877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23528" y="691876"/>
            <a:ext cx="8496944" cy="61535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uk-UA" sz="2800" dirty="0" err="1" smtClean="0"/>
              <a:t>Євромайдан</a:t>
            </a:r>
            <a:r>
              <a:rPr lang="uk-UA" sz="2800" dirty="0" smtClean="0"/>
              <a:t> </a:t>
            </a:r>
            <a:r>
              <a:rPr lang="uk-UA" sz="2800" dirty="0"/>
              <a:t>поклав початок національній ідентифікації громадян нашої держави: населення, яке проживає на території сучасної України, почало утворювати українську націю. На жаль, такі історичні події не відбуваються без утрат найкращих серед громадян, справжніх патріотів. Небесна сотня – це представники усіх регіонів України, різних за своєю національністю, віком, освітою, сімейним станом, які поклали своє життя за майбутнє нашої держави. Події революції гідності не оминули і </a:t>
            </a:r>
            <a:r>
              <a:rPr lang="uk-UA" sz="2800" dirty="0" smtClean="0"/>
              <a:t>наше місто Кременчук</a:t>
            </a:r>
            <a:endParaRPr lang="ru-RU" sz="2800" dirty="0"/>
          </a:p>
          <a:p>
            <a:endParaRPr lang="ru-RU" dirty="0"/>
          </a:p>
        </p:txBody>
      </p:sp>
      <p:pic>
        <p:nvPicPr>
          <p:cNvPr id="2" name="Євромайдан_Сорокін.m4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60232" y="558924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313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60648"/>
            <a:ext cx="8136904" cy="5766051"/>
          </a:xfrm>
        </p:spPr>
      </p:pic>
    </p:spTree>
    <p:extLst>
      <p:ext uri="{BB962C8B-B14F-4D97-AF65-F5344CB8AC3E}">
        <p14:creationId xmlns:p14="http://schemas.microsoft.com/office/powerpoint/2010/main" val="15443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оловок 7"/>
          <p:cNvSpPr>
            <a:spLocks noGrp="1"/>
          </p:cNvSpPr>
          <p:nvPr>
            <p:ph type="title"/>
          </p:nvPr>
        </p:nvSpPr>
        <p:spPr>
          <a:xfrm>
            <a:off x="467544" y="0"/>
            <a:ext cx="8219256" cy="692696"/>
          </a:xfrm>
        </p:spPr>
        <p:txBody>
          <a:bodyPr>
            <a:normAutofit fontScale="90000"/>
          </a:bodyPr>
          <a:lstStyle/>
          <a:p>
            <a:r>
              <a:rPr lang="uk-UA" dirty="0" err="1" smtClean="0"/>
              <a:t>Кременчужанин</a:t>
            </a:r>
            <a:r>
              <a:rPr lang="uk-UA" dirty="0" smtClean="0"/>
              <a:t> Ігор Сердюк</a:t>
            </a:r>
            <a:endParaRPr lang="ru-RU" dirty="0"/>
          </a:p>
        </p:txBody>
      </p:sp>
      <p:sp>
        <p:nvSpPr>
          <p:cNvPr id="6" name="Текст 5"/>
          <p:cNvSpPr>
            <a:spLocks noGrp="1"/>
          </p:cNvSpPr>
          <p:nvPr>
            <p:ph type="body" idx="1"/>
          </p:nvPr>
        </p:nvSpPr>
        <p:spPr>
          <a:xfrm>
            <a:off x="107504" y="692696"/>
            <a:ext cx="5184576" cy="3672408"/>
          </a:xfrm>
        </p:spPr>
        <p:txBody>
          <a:bodyPr>
            <a:normAutofit fontScale="40000" lnSpcReduction="20000"/>
          </a:bodyPr>
          <a:lstStyle/>
          <a:p>
            <a:r>
              <a:rPr lang="ru-RU" sz="4500" dirty="0" err="1" smtClean="0">
                <a:latin typeface="Times New Roman" pitchFamily="18" charset="0"/>
                <a:cs typeface="Times New Roman" pitchFamily="18" charset="0"/>
              </a:rPr>
              <a:t>Ігор</a:t>
            </a:r>
            <a:r>
              <a:rPr lang="ru-RU" sz="4500" dirty="0" smtClean="0">
                <a:latin typeface="Times New Roman" pitchFamily="18" charset="0"/>
                <a:cs typeface="Times New Roman" pitchFamily="18" charset="0"/>
              </a:rPr>
              <a:t> Сердюк  </a:t>
            </a:r>
            <a:r>
              <a:rPr lang="ru-RU" sz="4500" b="0" dirty="0" err="1" smtClean="0">
                <a:latin typeface="Times New Roman" pitchFamily="18" charset="0"/>
                <a:cs typeface="Times New Roman" pitchFamily="18" charset="0"/>
              </a:rPr>
              <a:t>після</a:t>
            </a:r>
            <a:r>
              <a:rPr lang="ru-RU" sz="4500" b="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закінчення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8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класу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СШ № 18, в 1986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році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закінчив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з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відзнакою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СПТУ № 26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зі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спеціальності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«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Електрик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з ремонту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електрообладнання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».</a:t>
            </a:r>
          </a:p>
          <a:p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З 1988 по 1990 р. - служба в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армії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в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Німецькій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Демократичній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Республіці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у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військах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зв’язку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Після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демобілізації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працював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на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різних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підприємствах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Останні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роки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займався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приватним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підприємництвом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Понад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років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займався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підводним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полюванням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Неодноразово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брав участь в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змаганнях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по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дайвінгу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займав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призові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місця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Ігор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був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 smtClean="0">
                <a:latin typeface="Times New Roman" pitchFamily="18" charset="0"/>
                <a:cs typeface="Times New Roman" pitchFamily="18" charset="0"/>
              </a:rPr>
              <a:t>підприємцем</a:t>
            </a:r>
            <a:r>
              <a:rPr lang="ru-RU" sz="4500" b="0" dirty="0" smtClean="0">
                <a:latin typeface="Times New Roman" pitchFamily="18" charset="0"/>
                <a:cs typeface="Times New Roman" pitchFamily="18" charset="0"/>
              </a:rPr>
              <a:t>. З 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початку 1990-х брав участь у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національному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русі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у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місті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Кременчук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Був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одружений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виховував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доньку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500" b="0" dirty="0" err="1">
                <a:latin typeface="Times New Roman" pitchFamily="18" charset="0"/>
                <a:cs typeface="Times New Roman" pitchFamily="18" charset="0"/>
              </a:rPr>
              <a:t>Олександру</a:t>
            </a:r>
            <a:r>
              <a:rPr lang="ru-RU" sz="4500" b="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Объект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980728"/>
            <a:ext cx="3711262" cy="2568163"/>
          </a:xfrm>
        </p:spPr>
      </p:pic>
      <p:sp>
        <p:nvSpPr>
          <p:cNvPr id="9" name="Текст 8"/>
          <p:cNvSpPr>
            <a:spLocks noGrp="1"/>
          </p:cNvSpPr>
          <p:nvPr>
            <p:ph type="body" sz="quarter" idx="3"/>
          </p:nvPr>
        </p:nvSpPr>
        <p:spPr>
          <a:xfrm>
            <a:off x="107504" y="3861048"/>
            <a:ext cx="9036496" cy="2655986"/>
          </a:xfrm>
        </p:spPr>
        <p:txBody>
          <a:bodyPr>
            <a:normAutofit/>
          </a:bodyPr>
          <a:lstStyle/>
          <a:p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Ігор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почав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їздити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до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Києва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з перших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днів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sz="1800" b="0" dirty="0" err="1" smtClean="0">
                <a:latin typeface="Times New Roman" pitchFamily="18" charset="0"/>
                <a:cs typeface="Times New Roman" pitchFamily="18" charset="0"/>
                <a:hlinkClick r:id="rId3" tooltip="Євромайдан"/>
              </a:rPr>
              <a:t>Євромайдану</a:t>
            </a:r>
            <a:r>
              <a:rPr lang="ru-RU" sz="1800" b="0" dirty="0" smtClean="0">
                <a:latin typeface="Times New Roman" pitchFamily="18" charset="0"/>
                <a:cs typeface="Times New Roman" pitchFamily="18" charset="0"/>
              </a:rPr>
              <a:t>. На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майдані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був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прапороносцем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9-ї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сотні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самооборони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sz="1800" b="0" dirty="0" smtClean="0"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Майдані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пробув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майже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два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місяці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18 лютого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під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час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побудови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барикад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неподалік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  <a:hlinkClick r:id="rId4" tooltip="Маріїнський парк"/>
              </a:rPr>
              <a:t>Маріїнського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  <a:hlinkClick r:id="rId4" tooltip="Маріїнський парк"/>
              </a:rPr>
              <a:t> парку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невстановлені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особи,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імовірно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  <a:hlinkClick r:id="rId5" tooltip="Тітушки"/>
              </a:rPr>
              <a:t>тітушки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або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  <a:hlinkClick r:id="rId6" tooltip="Беркут (спецпідрозділ)"/>
              </a:rPr>
              <a:t>«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  <a:hlinkClick r:id="rId6" tooltip="Беркут (спецпідрозділ)"/>
              </a:rPr>
              <a:t>беркутівці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  <a:hlinkClick r:id="rId6" tooltip="Беркут (спецпідрозділ)"/>
              </a:rPr>
              <a:t>»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1800" b="0" dirty="0" err="1" smtClean="0">
                <a:latin typeface="Times New Roman" pitchFamily="18" charset="0"/>
                <a:cs typeface="Times New Roman" pitchFamily="18" charset="0"/>
              </a:rPr>
              <a:t>влаштували</a:t>
            </a:r>
            <a:r>
              <a:rPr lang="ru-RU" sz="1800" b="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сутичку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з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активістами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після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чого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вистрілили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Ігореві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в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обличчя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на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перехресті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  <a:hlinkClick r:id="rId7" tooltip="Інститутська вулиця (Київ)"/>
              </a:rPr>
              <a:t>вулиці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  <a:hlinkClick r:id="rId7" tooltip="Інститутська вулиця (Київ)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  <a:hlinkClick r:id="rId7" tooltip="Інститутська вулиця (Київ)"/>
              </a:rPr>
              <a:t>Інститутської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 та 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  <a:hlinkClick r:id="rId8" tooltip="Кріпосний провулок (Київ)"/>
              </a:rPr>
              <a:t>Кріпосного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  <a:hlinkClick r:id="rId8" tooltip="Кріпосний провулок (Київ)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  <a:hlinkClick r:id="rId8" tooltip="Кріпосний провулок (Київ)"/>
              </a:rPr>
              <a:t>провулку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. </a:t>
            </a:r>
            <a:endParaRPr lang="ru-RU" sz="1800" b="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ru-RU" sz="1800" b="0" dirty="0" smtClean="0"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похорон,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який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відбувся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21 лютого у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Кременчуці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на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Свіштовському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кладовищі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прийшло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близько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двох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b="0" dirty="0" err="1">
                <a:latin typeface="Times New Roman" pitchFamily="18" charset="0"/>
                <a:cs typeface="Times New Roman" pitchFamily="18" charset="0"/>
              </a:rPr>
              <a:t>тисяч</a:t>
            </a:r>
            <a:r>
              <a:rPr lang="ru-RU" sz="1800" b="0" dirty="0">
                <a:latin typeface="Times New Roman" pitchFamily="18" charset="0"/>
                <a:cs typeface="Times New Roman" pitchFamily="18" charset="0"/>
              </a:rPr>
              <a:t> людей</a:t>
            </a:r>
            <a:r>
              <a:rPr lang="ru-RU" sz="1800" b="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ru-RU" sz="1800" dirty="0"/>
          </a:p>
        </p:txBody>
      </p:sp>
    </p:spTree>
    <p:extLst>
      <p:ext uri="{BB962C8B-B14F-4D97-AF65-F5344CB8AC3E}">
        <p14:creationId xmlns:p14="http://schemas.microsoft.com/office/powerpoint/2010/main" val="147327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Євген Коновалець&quot; - презентація з історії україни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Євген Коновалець&quot; - презентація з історії україни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29" t="33016" r="45782" b="19238"/>
          <a:stretch/>
        </p:blipFill>
        <p:spPr bwMode="auto">
          <a:xfrm>
            <a:off x="0" y="2264229"/>
            <a:ext cx="4892040" cy="327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кутник 1"/>
          <p:cNvSpPr/>
          <p:nvPr/>
        </p:nvSpPr>
        <p:spPr>
          <a:xfrm>
            <a:off x="86849" y="1135000"/>
            <a:ext cx="7327647" cy="58785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4000" b="0" i="0" dirty="0" smtClean="0">
                <a:solidFill>
                  <a:srgbClr val="202122"/>
                </a:solidFill>
                <a:effectLst/>
                <a:latin typeface="Arial Black" panose="020B0A04020102020204" pitchFamily="34" charset="0"/>
              </a:rPr>
              <a:t>Волі українського </a:t>
            </a:r>
          </a:p>
          <a:p>
            <a:r>
              <a:rPr lang="uk-UA" sz="4000" b="0" i="0" dirty="0" smtClean="0">
                <a:solidFill>
                  <a:srgbClr val="202122"/>
                </a:solidFill>
                <a:effectLst/>
                <a:latin typeface="Arial Black" panose="020B0A04020102020204" pitchFamily="34" charset="0"/>
              </a:rPr>
              <a:t>народу до самостійного </a:t>
            </a:r>
          </a:p>
          <a:p>
            <a:r>
              <a:rPr lang="uk-UA" sz="4000" b="0" i="0" dirty="0" smtClean="0">
                <a:solidFill>
                  <a:srgbClr val="202122"/>
                </a:solidFill>
                <a:effectLst/>
                <a:latin typeface="Arial Black" panose="020B0A04020102020204" pitchFamily="34" charset="0"/>
              </a:rPr>
              <a:t>життя не знищать </a:t>
            </a:r>
          </a:p>
          <a:p>
            <a:r>
              <a:rPr lang="uk-UA" sz="4000" b="0" i="0" dirty="0" smtClean="0">
                <a:solidFill>
                  <a:srgbClr val="202122"/>
                </a:solidFill>
                <a:effectLst/>
                <a:latin typeface="Arial Black" panose="020B0A04020102020204" pitchFamily="34" charset="0"/>
              </a:rPr>
              <a:t>ні ворожі </a:t>
            </a:r>
            <a:r>
              <a:rPr lang="uk-UA" sz="4000" b="0" i="0" dirty="0" err="1" smtClean="0">
                <a:solidFill>
                  <a:srgbClr val="202122"/>
                </a:solidFill>
                <a:effectLst/>
                <a:latin typeface="Arial Black" panose="020B0A04020102020204" pitchFamily="34" charset="0"/>
              </a:rPr>
              <a:t>тюрьми</a:t>
            </a:r>
            <a:r>
              <a:rPr lang="uk-UA" sz="4000" b="0" i="0" dirty="0" smtClean="0">
                <a:solidFill>
                  <a:srgbClr val="202122"/>
                </a:solidFill>
                <a:effectLst/>
                <a:latin typeface="Arial Black" panose="020B0A04020102020204" pitchFamily="34" charset="0"/>
              </a:rPr>
              <a:t>,</a:t>
            </a:r>
          </a:p>
          <a:p>
            <a:r>
              <a:rPr lang="uk-UA" sz="3600" b="0" i="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ні заслання, бо Україна є</a:t>
            </a:r>
          </a:p>
          <a:p>
            <a:r>
              <a:rPr lang="uk-UA" sz="3600" dirty="0" err="1" smtClean="0">
                <a:solidFill>
                  <a:srgbClr val="FF0000"/>
                </a:solidFill>
                <a:latin typeface="Arial Black" panose="020B0A04020102020204" pitchFamily="34" charset="0"/>
              </a:rPr>
              <a:t>нездобутнім</a:t>
            </a:r>
            <a:r>
              <a:rPr lang="uk-UA" sz="36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 бастіоном</a:t>
            </a:r>
          </a:p>
          <a:p>
            <a:r>
              <a:rPr lang="uk-UA" sz="3600" b="0" i="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героїв і борців.</a:t>
            </a:r>
          </a:p>
          <a:p>
            <a:endParaRPr lang="uk-UA" sz="3600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r>
              <a:rPr lang="uk-UA" sz="3600" b="0" i="1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          </a:t>
            </a:r>
            <a:r>
              <a:rPr lang="uk-UA" sz="3600" b="0" i="1" dirty="0" smtClean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Євген Коновалець     </a:t>
            </a:r>
          </a:p>
          <a:p>
            <a:r>
              <a:rPr lang="uk-UA" sz="3600" b="0" i="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 </a:t>
            </a:r>
            <a:endParaRPr lang="uk-UA" sz="36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3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18307" t="20728" r="8991" b="6597"/>
          <a:stretch/>
        </p:blipFill>
        <p:spPr>
          <a:xfrm>
            <a:off x="0" y="0"/>
            <a:ext cx="9144000" cy="676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547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724128" y="332656"/>
            <a:ext cx="3600400" cy="6099394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uk-UA" sz="2900" dirty="0" smtClean="0"/>
              <a:t>Мій </a:t>
            </a:r>
            <a:r>
              <a:rPr lang="uk-UA" sz="2900" dirty="0"/>
              <a:t>Любий солдате, </a:t>
            </a:r>
            <a:endParaRPr lang="uk-UA" sz="2900" dirty="0" smtClean="0"/>
          </a:p>
          <a:p>
            <a:pPr marL="0" indent="0">
              <a:buNone/>
            </a:pPr>
            <a:r>
              <a:rPr lang="uk-UA" sz="2900" dirty="0" smtClean="0"/>
              <a:t>пишу </a:t>
            </a:r>
            <a:r>
              <a:rPr lang="uk-UA" sz="2900" dirty="0"/>
              <a:t>я до тебе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З </a:t>
            </a:r>
            <a:r>
              <a:rPr lang="uk-UA" sz="2900" dirty="0" err="1"/>
              <a:t>подякой</a:t>
            </a:r>
            <a:r>
              <a:rPr lang="uk-UA" sz="2900" dirty="0"/>
              <a:t> від щирого серця,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Що маю сьогодні я </a:t>
            </a:r>
            <a:r>
              <a:rPr lang="uk-UA" sz="2900" dirty="0" err="1"/>
              <a:t>мирнеє</a:t>
            </a:r>
            <a:r>
              <a:rPr lang="uk-UA" sz="2900" dirty="0"/>
              <a:t> небо,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Й надію, що лихо минеться.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Ти зараз на Сході - мене захищаєш,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Щоб мирним у мене був сон,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І те, що молюсь я за тебе - не знаєш,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На це не потрібно ікон.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Я просто у небо звертаюсь до Бога,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Щоб він тебе крізь боронив,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Безпечною всюди була щоб дорога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І стало на все тобі сил.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Щоб ти повернувся вцілілим, благаю,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Молюся за тебе щодня,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І хоч особисто тебе я не знаю,</a:t>
            </a:r>
            <a:endParaRPr lang="ru-RU" sz="2900" dirty="0"/>
          </a:p>
          <a:p>
            <a:pPr marL="0" indent="0">
              <a:buNone/>
            </a:pPr>
            <a:r>
              <a:rPr lang="uk-UA" sz="2900" dirty="0"/>
              <a:t>Мені відтепер ти - рідня!</a:t>
            </a:r>
            <a:endParaRPr lang="ru-RU" sz="2900" dirty="0"/>
          </a:p>
          <a:p>
            <a:endParaRPr lang="ru-RU"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187824" cy="4953386"/>
          </a:xfrm>
          <a:prstGeom prst="rect">
            <a:avLst/>
          </a:prstGeom>
        </p:spPr>
      </p:pic>
      <p:pic>
        <p:nvPicPr>
          <p:cNvPr id="2" name="Мій любий солдате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rot="16200000">
            <a:off x="2242886" y="2589762"/>
            <a:ext cx="4530235" cy="246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74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539552" y="404664"/>
            <a:ext cx="820891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400" dirty="0"/>
              <a:t>Вкрадена мрія про європейське життя 21 листопада 2013 року. Розгін  студентів на </a:t>
            </a:r>
            <a:r>
              <a:rPr lang="uk-UA" sz="2400" dirty="0" err="1"/>
              <a:t>Євромайдані</a:t>
            </a:r>
            <a:r>
              <a:rPr lang="uk-UA" sz="2400" dirty="0"/>
              <a:t>. Революція гідності. Небесна сотня, молоді люди, які поклали власне життя за демократичні зміни в нашій рідній Україні. Втеча </a:t>
            </a:r>
            <a:r>
              <a:rPr lang="uk-UA" sz="2400" dirty="0" err="1"/>
              <a:t>екс</a:t>
            </a:r>
            <a:r>
              <a:rPr lang="uk-UA" sz="2400" dirty="0"/>
              <a:t> – президента Януковича. Анексія Криму російським агресором Путіним. Розв’язання воєнних дій на Донбасі терористами,  сепаратистами та російськими найманцями – це той шлях , якій проходить український народ за своє вільне майбутнє. Зараз нашій країні як ніколи потрібно бути єдиною та згуртованою. На цілісність нашої держави посягнули  вороги і багато українців на сьогодні мобілізовано до лав українського війська. Вони з честю воюють на сході з терористами та проросійським сепаратистами, відвойовують та захищають кордони нашої держави</a:t>
            </a:r>
            <a:r>
              <a:rPr lang="uk-UA" sz="2400" dirty="0" smtClean="0"/>
              <a:t>.</a:t>
            </a:r>
            <a:endParaRPr lang="ru-RU" sz="2400" dirty="0"/>
          </a:p>
        </p:txBody>
      </p:sp>
      <p:pic>
        <p:nvPicPr>
          <p:cNvPr id="3" name="вкрадене_Хоряк.m4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20272" y="566764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965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18142" t="19715" r="9002" b="7725"/>
          <a:stretch/>
        </p:blipFill>
        <p:spPr>
          <a:xfrm>
            <a:off x="1" y="0"/>
            <a:ext cx="9143999" cy="6792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99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0" y="1052736"/>
            <a:ext cx="4320480" cy="778098"/>
          </a:xfrm>
        </p:spPr>
        <p:txBody>
          <a:bodyPr>
            <a:normAutofit fontScale="90000"/>
          </a:bodyPr>
          <a:lstStyle/>
          <a:p>
            <a:r>
              <a:rPr lang="uk-UA" b="1" dirty="0" smtClean="0">
                <a:solidFill>
                  <a:srgbClr val="C00000"/>
                </a:solidFill>
              </a:rPr>
              <a:t>Герої нашого міста Вадим </a:t>
            </a:r>
            <a:r>
              <a:rPr lang="uk-UA" b="1" dirty="0" err="1" smtClean="0">
                <a:solidFill>
                  <a:srgbClr val="C00000"/>
                </a:solidFill>
              </a:rPr>
              <a:t>Ворошилов</a:t>
            </a:r>
            <a:endParaRPr lang="ru-RU" b="1" dirty="0">
              <a:solidFill>
                <a:srgbClr val="C00000"/>
              </a:solidFill>
            </a:endParaRPr>
          </a:p>
        </p:txBody>
      </p:sp>
      <p:sp>
        <p:nvSpPr>
          <p:cNvPr id="4" name="Объект 3"/>
          <p:cNvSpPr>
            <a:spLocks noGrp="1"/>
          </p:cNvSpPr>
          <p:nvPr>
            <p:ph sz="half" idx="1"/>
          </p:nvPr>
        </p:nvSpPr>
        <p:spPr>
          <a:xfrm>
            <a:off x="0" y="620688"/>
            <a:ext cx="4464496" cy="5904656"/>
          </a:xfrm>
        </p:spPr>
        <p:txBody>
          <a:bodyPr>
            <a:normAutofit fontScale="70000" lnSpcReduction="20000"/>
          </a:bodyPr>
          <a:lstStyle/>
          <a:p>
            <a:r>
              <a:rPr lang="ru-RU" dirty="0" err="1"/>
              <a:t>Льотчику</a:t>
            </a:r>
            <a:r>
              <a:rPr lang="ru-RU" dirty="0"/>
              <a:t> </a:t>
            </a:r>
            <a:r>
              <a:rPr lang="ru-RU" b="1" dirty="0"/>
              <a:t>Вадиму Ворошилову</a:t>
            </a:r>
            <a:r>
              <a:rPr lang="ru-RU" dirty="0"/>
              <a:t> за </a:t>
            </a:r>
            <a:r>
              <a:rPr lang="ru-RU" dirty="0" err="1"/>
              <a:t>особисту</a:t>
            </a:r>
            <a:r>
              <a:rPr lang="ru-RU" dirty="0"/>
              <a:t> </a:t>
            </a:r>
            <a:r>
              <a:rPr lang="ru-RU" dirty="0" err="1"/>
              <a:t>мужність</a:t>
            </a:r>
            <a:r>
              <a:rPr lang="ru-RU" dirty="0"/>
              <a:t> і </a:t>
            </a:r>
            <a:r>
              <a:rPr lang="ru-RU" dirty="0" err="1"/>
              <a:t>героїзм</a:t>
            </a:r>
            <a:r>
              <a:rPr lang="ru-RU" dirty="0"/>
              <a:t>, </a:t>
            </a:r>
            <a:r>
              <a:rPr lang="ru-RU" dirty="0" err="1"/>
              <a:t>виявлені</a:t>
            </a:r>
            <a:r>
              <a:rPr lang="ru-RU" dirty="0"/>
              <a:t> у </a:t>
            </a:r>
            <a:r>
              <a:rPr lang="ru-RU" dirty="0" err="1"/>
              <a:t>захисті</a:t>
            </a:r>
            <a:r>
              <a:rPr lang="ru-RU" dirty="0"/>
              <a:t> державного </a:t>
            </a:r>
            <a:r>
              <a:rPr lang="ru-RU" dirty="0" err="1"/>
              <a:t>суверенітету</a:t>
            </a:r>
            <a:r>
              <a:rPr lang="ru-RU" dirty="0"/>
              <a:t> та </a:t>
            </a:r>
            <a:r>
              <a:rPr lang="ru-RU" dirty="0" err="1"/>
              <a:t>територіальної</a:t>
            </a:r>
            <a:r>
              <a:rPr lang="ru-RU" dirty="0"/>
              <a:t> </a:t>
            </a:r>
            <a:r>
              <a:rPr lang="ru-RU" dirty="0" err="1"/>
              <a:t>цілісності</a:t>
            </a:r>
            <a:r>
              <a:rPr lang="ru-RU" dirty="0"/>
              <a:t> </a:t>
            </a:r>
            <a:r>
              <a:rPr lang="ru-RU" dirty="0" err="1"/>
              <a:t>України</a:t>
            </a:r>
            <a:r>
              <a:rPr lang="ru-RU" dirty="0"/>
              <a:t>, </a:t>
            </a:r>
            <a:r>
              <a:rPr lang="ru-RU" dirty="0" err="1"/>
              <a:t>самовіддане</a:t>
            </a:r>
            <a:r>
              <a:rPr lang="ru-RU" dirty="0"/>
              <a:t> </a:t>
            </a:r>
            <a:r>
              <a:rPr lang="ru-RU" dirty="0" err="1"/>
              <a:t>служіння</a:t>
            </a:r>
            <a:r>
              <a:rPr lang="ru-RU" dirty="0"/>
              <a:t> </a:t>
            </a:r>
            <a:r>
              <a:rPr lang="ru-RU" dirty="0" err="1"/>
              <a:t>Українському</a:t>
            </a:r>
            <a:r>
              <a:rPr lang="ru-RU" dirty="0"/>
              <a:t> народу, </a:t>
            </a:r>
            <a:r>
              <a:rPr lang="ru-RU" dirty="0" err="1"/>
              <a:t>присвоїли</a:t>
            </a:r>
            <a:r>
              <a:rPr lang="ru-RU" dirty="0"/>
              <a:t> </a:t>
            </a:r>
            <a:r>
              <a:rPr lang="ru-RU" dirty="0" err="1"/>
              <a:t>звання</a:t>
            </a:r>
            <a:r>
              <a:rPr lang="ru-RU" dirty="0"/>
              <a:t> Героя </a:t>
            </a:r>
            <a:r>
              <a:rPr lang="ru-RU" dirty="0" err="1"/>
              <a:t>України</a:t>
            </a:r>
            <a:r>
              <a:rPr lang="ru-RU" dirty="0"/>
              <a:t>. </a:t>
            </a:r>
          </a:p>
          <a:p>
            <a:r>
              <a:rPr lang="ru-RU" dirty="0"/>
              <a:t>Вадим Ворошилов з 2016 до 2021 року служив у 204 </a:t>
            </a:r>
            <a:r>
              <a:rPr lang="ru-RU" dirty="0" err="1"/>
              <a:t>бригаді</a:t>
            </a:r>
            <a:r>
              <a:rPr lang="ru-RU" dirty="0"/>
              <a:t> </a:t>
            </a:r>
            <a:r>
              <a:rPr lang="ru-RU" dirty="0" err="1"/>
              <a:t>тактичної</a:t>
            </a:r>
            <a:r>
              <a:rPr lang="ru-RU" dirty="0"/>
              <a:t> </a:t>
            </a:r>
            <a:r>
              <a:rPr lang="ru-RU" dirty="0" err="1"/>
              <a:t>авіації</a:t>
            </a:r>
            <a:r>
              <a:rPr lang="ru-RU" dirty="0"/>
              <a:t>, яка </a:t>
            </a:r>
            <a:r>
              <a:rPr lang="ru-RU" dirty="0" err="1"/>
              <a:t>базувалася</a:t>
            </a:r>
            <a:r>
              <a:rPr lang="ru-RU" dirty="0"/>
              <a:t> у </a:t>
            </a:r>
            <a:r>
              <a:rPr lang="ru-RU" dirty="0" err="1"/>
              <a:t>Луцьку</a:t>
            </a:r>
            <a:r>
              <a:rPr lang="ru-RU" dirty="0"/>
              <a:t>. Про </a:t>
            </a:r>
            <a:r>
              <a:rPr lang="ru-RU" dirty="0" err="1"/>
              <a:t>присвоєння</a:t>
            </a:r>
            <a:r>
              <a:rPr lang="ru-RU" dirty="0"/>
              <a:t> </a:t>
            </a:r>
            <a:r>
              <a:rPr lang="ru-RU" dirty="0" err="1"/>
              <a:t>почесного</a:t>
            </a:r>
            <a:r>
              <a:rPr lang="ru-RU" dirty="0"/>
              <a:t> </a:t>
            </a:r>
            <a:r>
              <a:rPr lang="ru-RU" dirty="0" err="1"/>
              <a:t>звання</a:t>
            </a:r>
            <a:r>
              <a:rPr lang="ru-RU" dirty="0"/>
              <a:t> з </a:t>
            </a:r>
            <a:r>
              <a:rPr lang="ru-RU" dirty="0" err="1"/>
              <a:t>врученням</a:t>
            </a:r>
            <a:r>
              <a:rPr lang="ru-RU" dirty="0"/>
              <a:t> ордену «Золота </a:t>
            </a:r>
            <a:r>
              <a:rPr lang="ru-RU" dirty="0" err="1"/>
              <a:t>Зірка</a:t>
            </a:r>
            <a:r>
              <a:rPr lang="ru-RU" dirty="0"/>
              <a:t>» </a:t>
            </a:r>
            <a:r>
              <a:rPr lang="ru-RU" dirty="0" err="1"/>
              <a:t>йдеться</a:t>
            </a:r>
            <a:r>
              <a:rPr lang="ru-RU" dirty="0"/>
              <a:t> </a:t>
            </a:r>
            <a:r>
              <a:rPr lang="ru-RU" dirty="0">
                <a:hlinkClick r:id="rId2"/>
              </a:rPr>
              <a:t>в </a:t>
            </a:r>
            <a:r>
              <a:rPr lang="ru-RU" dirty="0" err="1">
                <a:hlinkClick r:id="rId2"/>
              </a:rPr>
              <a:t>указі</a:t>
            </a:r>
            <a:r>
              <a:rPr lang="ru-RU" dirty="0"/>
              <a:t> президента. </a:t>
            </a:r>
          </a:p>
          <a:p>
            <a:r>
              <a:rPr lang="ru-RU" dirty="0"/>
              <a:t>2 </a:t>
            </a:r>
            <a:r>
              <a:rPr lang="ru-RU" dirty="0" err="1"/>
              <a:t>жовтня</a:t>
            </a:r>
            <a:r>
              <a:rPr lang="ru-RU" dirty="0"/>
              <a:t> </a:t>
            </a:r>
            <a:r>
              <a:rPr lang="en-US" dirty="0" err="1"/>
              <a:t>Karaya</a:t>
            </a:r>
            <a:r>
              <a:rPr lang="en-US" dirty="0"/>
              <a:t>, </a:t>
            </a:r>
            <a:r>
              <a:rPr lang="ru-RU" dirty="0"/>
              <a:t>а </a:t>
            </a:r>
            <a:r>
              <a:rPr lang="ru-RU" dirty="0" err="1"/>
              <a:t>саме</a:t>
            </a:r>
            <a:r>
              <a:rPr lang="ru-RU" dirty="0"/>
              <a:t> </a:t>
            </a:r>
            <a:r>
              <a:rPr lang="ru-RU" dirty="0" err="1"/>
              <a:t>такий</a:t>
            </a:r>
            <a:r>
              <a:rPr lang="ru-RU" dirty="0"/>
              <a:t> </a:t>
            </a:r>
            <a:r>
              <a:rPr lang="ru-RU" dirty="0" err="1"/>
              <a:t>позивний</a:t>
            </a:r>
            <a:r>
              <a:rPr lang="ru-RU" dirty="0"/>
              <a:t> у героя, </a:t>
            </a:r>
            <a:r>
              <a:rPr lang="ru-RU" dirty="0" err="1"/>
              <a:t>знищив</a:t>
            </a:r>
            <a:r>
              <a:rPr lang="ru-RU" dirty="0"/>
              <a:t> </a:t>
            </a:r>
            <a:r>
              <a:rPr lang="ru-RU" dirty="0" err="1"/>
              <a:t>пʼять</a:t>
            </a:r>
            <a:r>
              <a:rPr lang="ru-RU" dirty="0"/>
              <a:t> </a:t>
            </a:r>
            <a:r>
              <a:rPr lang="ru-RU" dirty="0" err="1"/>
              <a:t>іранських</a:t>
            </a:r>
            <a:r>
              <a:rPr lang="ru-RU" dirty="0"/>
              <a:t> </a:t>
            </a:r>
            <a:r>
              <a:rPr lang="ru-RU" dirty="0" err="1"/>
              <a:t>дронів</a:t>
            </a:r>
            <a:r>
              <a:rPr lang="ru-RU" dirty="0"/>
              <a:t> та через </a:t>
            </a:r>
            <a:r>
              <a:rPr lang="ru-RU" dirty="0" err="1"/>
              <a:t>пошкодження</a:t>
            </a:r>
            <a:r>
              <a:rPr lang="ru-RU" dirty="0"/>
              <a:t> </a:t>
            </a:r>
            <a:r>
              <a:rPr lang="ru-RU" dirty="0" err="1"/>
              <a:t>літака</a:t>
            </a:r>
            <a:r>
              <a:rPr lang="ru-RU" dirty="0"/>
              <a:t> </a:t>
            </a:r>
            <a:r>
              <a:rPr lang="ru-RU" dirty="0" err="1"/>
              <a:t>катапультувався</a:t>
            </a:r>
            <a:r>
              <a:rPr lang="ru-RU" dirty="0"/>
              <a:t> на </a:t>
            </a:r>
            <a:r>
              <a:rPr lang="ru-RU" dirty="0" err="1"/>
              <a:t>Вінниччині</a:t>
            </a:r>
            <a:r>
              <a:rPr lang="ru-RU" dirty="0"/>
              <a:t>, </a:t>
            </a:r>
            <a:r>
              <a:rPr lang="ru-RU" dirty="0" err="1"/>
              <a:t>попередньо</a:t>
            </a:r>
            <a:r>
              <a:rPr lang="ru-RU" dirty="0"/>
              <a:t> </a:t>
            </a:r>
            <a:r>
              <a:rPr lang="ru-RU" dirty="0" err="1"/>
              <a:t>відвівши</a:t>
            </a:r>
            <a:r>
              <a:rPr lang="ru-RU" dirty="0"/>
              <a:t> </a:t>
            </a:r>
            <a:r>
              <a:rPr lang="ru-RU" dirty="0" err="1"/>
              <a:t>винищувач</a:t>
            </a:r>
            <a:r>
              <a:rPr lang="ru-RU" dirty="0"/>
              <a:t> </a:t>
            </a:r>
            <a:r>
              <a:rPr lang="ru-RU" dirty="0" err="1"/>
              <a:t>від</a:t>
            </a:r>
            <a:r>
              <a:rPr lang="ru-RU" dirty="0"/>
              <a:t> </a:t>
            </a:r>
            <a:r>
              <a:rPr lang="ru-RU" dirty="0" err="1"/>
              <a:t>населеного</a:t>
            </a:r>
            <a:r>
              <a:rPr lang="ru-RU" dirty="0"/>
              <a:t> пункту.</a:t>
            </a:r>
          </a:p>
          <a:p>
            <a:endParaRPr lang="ru-RU" dirty="0"/>
          </a:p>
        </p:txBody>
      </p:sp>
      <p:pic>
        <p:nvPicPr>
          <p:cNvPr id="6" name="Объект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2016" y="2708920"/>
            <a:ext cx="4686974" cy="3123193"/>
          </a:xfrm>
        </p:spPr>
      </p:pic>
    </p:spTree>
    <p:extLst>
      <p:ext uri="{BB962C8B-B14F-4D97-AF65-F5344CB8AC3E}">
        <p14:creationId xmlns:p14="http://schemas.microsoft.com/office/powerpoint/2010/main" val="317033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uk-UA" dirty="0" smtClean="0"/>
              <a:t>На </a:t>
            </a:r>
            <a:r>
              <a:rPr lang="uk-UA" dirty="0" err="1" smtClean="0"/>
              <a:t>привеликий</a:t>
            </a:r>
            <a:r>
              <a:rPr lang="uk-UA" dirty="0" smtClean="0"/>
              <a:t> жаль ми має втрати </a:t>
            </a:r>
            <a:br>
              <a:rPr lang="uk-UA" dirty="0" smtClean="0"/>
            </a:br>
            <a:r>
              <a:rPr lang="uk-UA" dirty="0" smtClean="0"/>
              <a:t>в цій жахливій війні</a:t>
            </a:r>
            <a:br>
              <a:rPr lang="uk-UA" dirty="0" smtClean="0"/>
            </a:br>
            <a:r>
              <a:rPr lang="uk-UA" dirty="0" smtClean="0"/>
              <a:t> </a:t>
            </a:r>
            <a:endParaRPr lang="ru-RU" dirty="0"/>
          </a:p>
        </p:txBody>
      </p:sp>
      <p:pic>
        <p:nvPicPr>
          <p:cNvPr id="7" name="Объект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28800"/>
            <a:ext cx="8403214" cy="4752528"/>
          </a:xfrm>
        </p:spPr>
      </p:pic>
    </p:spTree>
    <p:extLst>
      <p:ext uri="{BB962C8B-B14F-4D97-AF65-F5344CB8AC3E}">
        <p14:creationId xmlns:p14="http://schemas.microsoft.com/office/powerpoint/2010/main" val="134232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260648"/>
            <a:ext cx="8964488" cy="648072"/>
          </a:xfrm>
        </p:spPr>
        <p:txBody>
          <a:bodyPr>
            <a:noAutofit/>
          </a:bodyPr>
          <a:lstStyle/>
          <a:p>
            <a:pPr algn="ctr"/>
            <a:r>
              <a:rPr lang="ru-RU" sz="2400" dirty="0"/>
              <a:t>У бою </a:t>
            </a:r>
            <a:r>
              <a:rPr lang="ru-RU" sz="2400" dirty="0" err="1"/>
              <a:t>під</a:t>
            </a:r>
            <a:r>
              <a:rPr lang="ru-RU" sz="2400" dirty="0"/>
              <a:t> </a:t>
            </a:r>
            <a:r>
              <a:rPr lang="ru-RU" sz="2400" dirty="0" err="1"/>
              <a:t>Трьохізбенкою</a:t>
            </a:r>
            <a:r>
              <a:rPr lang="ru-RU" sz="2400" dirty="0"/>
              <a:t> </a:t>
            </a:r>
            <a:r>
              <a:rPr lang="ru-RU" sz="2400" dirty="0" err="1"/>
              <a:t>гвардієць</a:t>
            </a:r>
            <a:r>
              <a:rPr lang="ru-RU" sz="2400" dirty="0"/>
              <a:t> Артем </a:t>
            </a:r>
            <a:r>
              <a:rPr lang="ru-RU" sz="2400" dirty="0" err="1"/>
              <a:t>Амелін</a:t>
            </a:r>
            <a:r>
              <a:rPr lang="ru-RU" sz="2400" dirty="0"/>
              <a:t> </a:t>
            </a:r>
            <a:r>
              <a:rPr lang="ru-RU" sz="2400" dirty="0" err="1" smtClean="0"/>
              <a:t>загинув</a:t>
            </a:r>
            <a:r>
              <a:rPr lang="ru-RU" sz="2400" dirty="0" smtClean="0"/>
              <a:t> </a:t>
            </a:r>
            <a:br>
              <a:rPr lang="ru-RU" sz="2400" dirty="0" smtClean="0"/>
            </a:br>
            <a:r>
              <a:rPr lang="ru-RU" sz="2400" dirty="0" err="1" smtClean="0"/>
              <a:t>підбивши</a:t>
            </a:r>
            <a:r>
              <a:rPr lang="ru-RU" sz="2400" dirty="0" smtClean="0"/>
              <a:t> </a:t>
            </a:r>
            <a:r>
              <a:rPr lang="ru-RU" sz="2400" dirty="0"/>
              <a:t>два </a:t>
            </a:r>
            <a:r>
              <a:rPr lang="ru-RU" sz="2400" dirty="0" err="1"/>
              <a:t>ворожі</a:t>
            </a:r>
            <a:r>
              <a:rPr lang="ru-RU" sz="2400" dirty="0"/>
              <a:t> танки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207098" y="980728"/>
            <a:ext cx="4580926" cy="3816424"/>
          </a:xfrm>
        </p:spPr>
        <p:txBody>
          <a:bodyPr>
            <a:normAutofit/>
          </a:bodyPr>
          <a:lstStyle/>
          <a:p>
            <a:r>
              <a:rPr lang="uk-UA" dirty="0"/>
              <a:t>27-річний професійний воїн Національної гвардії України старший солдат Артем </a:t>
            </a:r>
            <a:r>
              <a:rPr lang="uk-UA" dirty="0" err="1"/>
              <a:t>Амелін</a:t>
            </a:r>
            <a:r>
              <a:rPr lang="uk-UA" dirty="0"/>
              <a:t> встигнув прослужити лише близько року, проте здобув найвище звання у</a:t>
            </a:r>
            <a:r>
              <a:rPr lang="ru-RU" dirty="0"/>
              <a:t> </a:t>
            </a:r>
            <a:r>
              <a:rPr lang="uk-UA" dirty="0"/>
              <a:t>нашій державі</a:t>
            </a:r>
            <a:r>
              <a:rPr lang="ru-RU" dirty="0"/>
              <a:t> </a:t>
            </a:r>
            <a:r>
              <a:rPr lang="uk-UA" dirty="0"/>
              <a:t>— відстоюючи рідну землю, рятуючи з</a:t>
            </a:r>
            <a:r>
              <a:rPr lang="ru-RU" dirty="0"/>
              <a:t> </a:t>
            </a:r>
            <a:r>
              <a:rPr lang="uk-UA" dirty="0"/>
              <a:t>небезпеки побратимів із</a:t>
            </a:r>
            <a:r>
              <a:rPr lang="ru-RU" dirty="0"/>
              <a:t> </a:t>
            </a:r>
            <a:r>
              <a:rPr lang="uk-UA" dirty="0"/>
              <a:t>ЗСУ, він разом із</a:t>
            </a:r>
            <a:r>
              <a:rPr lang="ru-RU" dirty="0"/>
              <a:t> </a:t>
            </a:r>
            <a:r>
              <a:rPr lang="uk-UA" dirty="0"/>
              <a:t>колегами взяв на</a:t>
            </a:r>
            <a:r>
              <a:rPr lang="ru-RU" dirty="0"/>
              <a:t> </a:t>
            </a:r>
            <a:r>
              <a:rPr lang="uk-UA" dirty="0"/>
              <a:t>себе таранний танковий удар </a:t>
            </a:r>
            <a:r>
              <a:rPr lang="uk-UA" dirty="0" err="1" smtClean="0"/>
              <a:t>рашистів</a:t>
            </a:r>
            <a:r>
              <a:rPr lang="uk-UA" dirty="0" smtClean="0"/>
              <a:t>.</a:t>
            </a:r>
          </a:p>
          <a:p>
            <a:r>
              <a:rPr lang="ru-RU" dirty="0" err="1"/>
              <a:t>Саме</a:t>
            </a:r>
            <a:r>
              <a:rPr lang="ru-RU" dirty="0"/>
              <a:t> таким </a:t>
            </a:r>
            <a:r>
              <a:rPr lang="ru-RU" dirty="0" err="1"/>
              <a:t>відважним</a:t>
            </a:r>
            <a:r>
              <a:rPr lang="ru-RU" dirty="0"/>
              <a:t> і </a:t>
            </a:r>
            <a:r>
              <a:rPr lang="ru-RU" dirty="0" err="1"/>
              <a:t>товариським</a:t>
            </a:r>
            <a:r>
              <a:rPr lang="ru-RU" dirty="0"/>
              <a:t> хлопцем </a:t>
            </a:r>
            <a:r>
              <a:rPr lang="ru-RU" dirty="0" err="1"/>
              <a:t>був</a:t>
            </a:r>
            <a:r>
              <a:rPr lang="ru-RU" dirty="0"/>
              <a:t> старший солдат Артем </a:t>
            </a:r>
            <a:r>
              <a:rPr lang="ru-RU" dirty="0" err="1"/>
              <a:t>Амелін</a:t>
            </a:r>
            <a:r>
              <a:rPr lang="ru-RU" dirty="0"/>
              <a:t>, </a:t>
            </a:r>
            <a:r>
              <a:rPr lang="ru-RU" dirty="0" err="1"/>
              <a:t>який</a:t>
            </a:r>
            <a:r>
              <a:rPr lang="ru-RU" dirty="0"/>
              <a:t> проходив службу в </a:t>
            </a:r>
            <a:r>
              <a:rPr lang="ru-RU" dirty="0" err="1"/>
              <a:t>роті</a:t>
            </a:r>
            <a:r>
              <a:rPr lang="ru-RU" dirty="0"/>
              <a:t> оперативного </a:t>
            </a:r>
            <a:r>
              <a:rPr lang="ru-RU" dirty="0" err="1"/>
              <a:t>призначення</a:t>
            </a:r>
            <a:r>
              <a:rPr lang="ru-RU" dirty="0"/>
              <a:t> на бронетранспортерах. </a:t>
            </a:r>
            <a:endParaRPr lang="ru-RU" dirty="0" smtClean="0"/>
          </a:p>
          <a:p>
            <a:r>
              <a:rPr lang="ru-RU" dirty="0" smtClean="0"/>
              <a:t>В </a:t>
            </a:r>
            <a:r>
              <a:rPr lang="ru-RU" dirty="0" err="1" smtClean="0"/>
              <a:t>червні</a:t>
            </a:r>
            <a:r>
              <a:rPr lang="ru-RU" dirty="0" smtClean="0"/>
              <a:t> </a:t>
            </a:r>
            <a:r>
              <a:rPr lang="ru-RU" dirty="0"/>
              <a:t>2021 року </a:t>
            </a:r>
            <a:r>
              <a:rPr lang="ru-RU" dirty="0" err="1"/>
              <a:t>уклав</a:t>
            </a:r>
            <a:r>
              <a:rPr lang="ru-RU" dirty="0"/>
              <a:t> контракт про </a:t>
            </a:r>
            <a:r>
              <a:rPr lang="ru-RU" dirty="0" err="1"/>
              <a:t>проходження</a:t>
            </a:r>
            <a:r>
              <a:rPr lang="ru-RU" dirty="0"/>
              <a:t> </a:t>
            </a:r>
            <a:r>
              <a:rPr lang="ru-RU" dirty="0" err="1"/>
              <a:t>служби</a:t>
            </a:r>
            <a:r>
              <a:rPr lang="ru-RU" dirty="0"/>
              <a:t> у </a:t>
            </a:r>
            <a:r>
              <a:rPr lang="ru-RU" dirty="0" err="1"/>
              <a:t>гостомельській</a:t>
            </a:r>
            <a:r>
              <a:rPr lang="ru-RU" dirty="0"/>
              <a:t> </a:t>
            </a:r>
            <a:r>
              <a:rPr lang="ru-RU" dirty="0" err="1"/>
              <a:t>бригаді</a:t>
            </a:r>
            <a:r>
              <a:rPr lang="ru-RU" dirty="0"/>
              <a:t> НГУ.</a:t>
            </a:r>
          </a:p>
          <a:p>
            <a:r>
              <a:rPr lang="ru-RU" dirty="0" err="1"/>
              <a:t>Близько</a:t>
            </a:r>
            <a:r>
              <a:rPr lang="ru-RU" dirty="0"/>
              <a:t> </a:t>
            </a:r>
            <a:r>
              <a:rPr lang="ru-RU" dirty="0" err="1"/>
              <a:t>дев’яти</a:t>
            </a:r>
            <a:r>
              <a:rPr lang="ru-RU" dirty="0"/>
              <a:t> </a:t>
            </a:r>
            <a:r>
              <a:rPr lang="ru-RU" dirty="0" err="1"/>
              <a:t>місяців</a:t>
            </a:r>
            <a:r>
              <a:rPr lang="ru-RU" dirty="0"/>
              <a:t> </a:t>
            </a:r>
            <a:r>
              <a:rPr lang="ru-RU" dirty="0" err="1"/>
              <a:t>гвардієць</a:t>
            </a:r>
            <a:r>
              <a:rPr lang="ru-RU" dirty="0"/>
              <a:t> </a:t>
            </a:r>
            <a:r>
              <a:rPr lang="ru-RU" dirty="0" err="1"/>
              <a:t>опановував</a:t>
            </a:r>
            <a:r>
              <a:rPr lang="ru-RU" dirty="0"/>
              <a:t> посаду старшого </a:t>
            </a:r>
            <a:r>
              <a:rPr lang="ru-RU" dirty="0" err="1"/>
              <a:t>кулеметника</a:t>
            </a:r>
            <a:r>
              <a:rPr lang="ru-RU" dirty="0"/>
              <a:t> та </a:t>
            </a:r>
            <a:r>
              <a:rPr lang="ru-RU" dirty="0" err="1"/>
              <a:t>прагнув</a:t>
            </a:r>
            <a:r>
              <a:rPr lang="ru-RU" dirty="0"/>
              <a:t> стати на </a:t>
            </a:r>
            <a:r>
              <a:rPr lang="ru-RU" dirty="0" err="1"/>
              <a:t>захист</a:t>
            </a:r>
            <a:r>
              <a:rPr lang="ru-RU" dirty="0"/>
              <a:t> </a:t>
            </a:r>
            <a:r>
              <a:rPr lang="ru-RU" dirty="0" err="1"/>
              <a:t>нашої</a:t>
            </a:r>
            <a:r>
              <a:rPr lang="ru-RU" dirty="0"/>
              <a:t> </a:t>
            </a:r>
            <a:r>
              <a:rPr lang="ru-RU" dirty="0" err="1"/>
              <a:t>держави</a:t>
            </a:r>
            <a:r>
              <a:rPr lang="ru-RU" dirty="0"/>
              <a:t> в </a:t>
            </a:r>
            <a:r>
              <a:rPr lang="ru-RU" dirty="0" err="1"/>
              <a:t>районі</a:t>
            </a:r>
            <a:r>
              <a:rPr lang="ru-RU" dirty="0"/>
              <a:t> </a:t>
            </a:r>
            <a:r>
              <a:rPr lang="ru-RU" dirty="0" err="1"/>
              <a:t>проведення</a:t>
            </a:r>
            <a:r>
              <a:rPr lang="ru-RU" dirty="0"/>
              <a:t> </a:t>
            </a:r>
            <a:r>
              <a:rPr lang="ru-RU" dirty="0" err="1"/>
              <a:t>операції</a:t>
            </a:r>
            <a:r>
              <a:rPr lang="ru-RU" dirty="0"/>
              <a:t> </a:t>
            </a:r>
            <a:r>
              <a:rPr lang="ru-RU" dirty="0" err="1"/>
              <a:t>Об’єднаних</a:t>
            </a:r>
            <a:r>
              <a:rPr lang="ru-RU" dirty="0"/>
              <a:t> сил, де </a:t>
            </a:r>
            <a:r>
              <a:rPr lang="ru-RU" dirty="0" err="1"/>
              <a:t>міг</a:t>
            </a:r>
            <a:r>
              <a:rPr lang="ru-RU" dirty="0"/>
              <a:t> </a:t>
            </a:r>
            <a:r>
              <a:rPr lang="ru-RU" dirty="0" err="1"/>
              <a:t>би</a:t>
            </a:r>
            <a:r>
              <a:rPr lang="ru-RU" dirty="0"/>
              <a:t> </a:t>
            </a:r>
            <a:r>
              <a:rPr lang="ru-RU" dirty="0" err="1"/>
              <a:t>використати</a:t>
            </a:r>
            <a:r>
              <a:rPr lang="ru-RU" dirty="0"/>
              <a:t> </a:t>
            </a:r>
            <a:r>
              <a:rPr lang="ru-RU" dirty="0" err="1"/>
              <a:t>набуті</a:t>
            </a:r>
            <a:r>
              <a:rPr lang="ru-RU" dirty="0"/>
              <a:t> </a:t>
            </a:r>
            <a:r>
              <a:rPr lang="ru-RU" dirty="0" err="1"/>
              <a:t>знання</a:t>
            </a:r>
            <a:r>
              <a:rPr lang="ru-RU" dirty="0"/>
              <a:t> та </a:t>
            </a:r>
            <a:r>
              <a:rPr lang="ru-RU" dirty="0" err="1" smtClean="0"/>
              <a:t>навички</a:t>
            </a:r>
            <a:r>
              <a:rPr lang="ru-RU" dirty="0" smtClean="0"/>
              <a:t>…</a:t>
            </a:r>
          </a:p>
          <a:p>
            <a:endParaRPr lang="ru-RU" dirty="0" smtClean="0"/>
          </a:p>
          <a:p>
            <a:endParaRPr lang="ru-RU" dirty="0"/>
          </a:p>
          <a:p>
            <a:endParaRPr lang="ru-RU" dirty="0"/>
          </a:p>
        </p:txBody>
      </p:sp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3" r="7373"/>
          <a:stretch/>
        </p:blipFill>
        <p:spPr>
          <a:xfrm>
            <a:off x="4698166" y="1268760"/>
            <a:ext cx="4329404" cy="3356450"/>
          </a:xfrm>
        </p:spPr>
      </p:pic>
      <p:sp>
        <p:nvSpPr>
          <p:cNvPr id="7" name="Прямоугольник 6"/>
          <p:cNvSpPr/>
          <p:nvPr/>
        </p:nvSpPr>
        <p:spPr>
          <a:xfrm>
            <a:off x="207098" y="4941168"/>
            <a:ext cx="8820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i="1" dirty="0"/>
              <a:t>За </a:t>
            </a:r>
            <a:r>
              <a:rPr lang="ru-RU" i="1" dirty="0" err="1"/>
              <a:t>мужність</a:t>
            </a:r>
            <a:r>
              <a:rPr lang="ru-RU" i="1" dirty="0"/>
              <a:t> і </a:t>
            </a:r>
            <a:r>
              <a:rPr lang="ru-RU" i="1" dirty="0" err="1"/>
              <a:t>героїзм</a:t>
            </a:r>
            <a:r>
              <a:rPr lang="ru-RU" i="1" dirty="0"/>
              <a:t>, </a:t>
            </a:r>
            <a:r>
              <a:rPr lang="ru-RU" i="1" dirty="0" err="1"/>
              <a:t>виявлені</a:t>
            </a:r>
            <a:r>
              <a:rPr lang="ru-RU" i="1" dirty="0"/>
              <a:t> в </a:t>
            </a:r>
            <a:r>
              <a:rPr lang="ru-RU" i="1" dirty="0" err="1"/>
              <a:t>захисті</a:t>
            </a:r>
            <a:r>
              <a:rPr lang="ru-RU" i="1" dirty="0"/>
              <a:t> державного </a:t>
            </a:r>
            <a:r>
              <a:rPr lang="ru-RU" i="1" dirty="0" err="1"/>
              <a:t>суверенітету</a:t>
            </a:r>
            <a:r>
              <a:rPr lang="ru-RU" i="1" dirty="0"/>
              <a:t> й </a:t>
            </a:r>
            <a:r>
              <a:rPr lang="ru-RU" i="1" dirty="0" err="1"/>
              <a:t>територіальної</a:t>
            </a:r>
            <a:r>
              <a:rPr lang="ru-RU" i="1" dirty="0"/>
              <a:t> </a:t>
            </a:r>
            <a:r>
              <a:rPr lang="ru-RU" i="1" dirty="0" err="1"/>
              <a:t>цілісності</a:t>
            </a:r>
            <a:r>
              <a:rPr lang="ru-RU" i="1" dirty="0"/>
              <a:t> </a:t>
            </a:r>
            <a:r>
              <a:rPr lang="ru-RU" i="1" dirty="0" err="1"/>
              <a:t>України</a:t>
            </a:r>
            <a:r>
              <a:rPr lang="ru-RU" i="1" dirty="0"/>
              <a:t>, </a:t>
            </a:r>
            <a:r>
              <a:rPr lang="ru-RU" i="1" dirty="0" err="1"/>
              <a:t>вірність</a:t>
            </a:r>
            <a:r>
              <a:rPr lang="ru-RU" i="1" dirty="0"/>
              <a:t> </a:t>
            </a:r>
            <a:r>
              <a:rPr lang="ru-RU" i="1" dirty="0" err="1"/>
              <a:t>Військовій</a:t>
            </a:r>
            <a:r>
              <a:rPr lang="ru-RU" i="1" dirty="0"/>
              <a:t> </a:t>
            </a:r>
            <a:r>
              <a:rPr lang="ru-RU" i="1" dirty="0" err="1"/>
              <a:t>присязі</a:t>
            </a:r>
            <a:r>
              <a:rPr lang="ru-RU" i="1" dirty="0"/>
              <a:t> Указом Президента </a:t>
            </a:r>
            <a:r>
              <a:rPr lang="ru-RU" i="1" dirty="0" err="1"/>
              <a:t>України</a:t>
            </a:r>
            <a:r>
              <a:rPr lang="ru-RU" i="1" dirty="0"/>
              <a:t> </a:t>
            </a:r>
            <a:r>
              <a:rPr lang="ru-RU" i="1" dirty="0" smtClean="0"/>
              <a:t> </a:t>
            </a:r>
            <a:r>
              <a:rPr lang="ru-RU" i="1" dirty="0" err="1" smtClean="0"/>
              <a:t>від</a:t>
            </a:r>
            <a:r>
              <a:rPr lang="ru-RU" i="1" dirty="0" smtClean="0"/>
              <a:t> </a:t>
            </a:r>
            <a:r>
              <a:rPr lang="ru-RU" i="1" dirty="0"/>
              <a:t>25 </a:t>
            </a:r>
            <a:r>
              <a:rPr lang="ru-RU" i="1" dirty="0" err="1"/>
              <a:t>березня</a:t>
            </a:r>
            <a:r>
              <a:rPr lang="ru-RU" i="1" dirty="0"/>
              <a:t> 2022 року старшому солдату </a:t>
            </a:r>
            <a:r>
              <a:rPr lang="ru-RU" i="1" dirty="0" err="1"/>
              <a:t>Амеліну</a:t>
            </a:r>
            <a:r>
              <a:rPr lang="ru-RU" i="1" dirty="0"/>
              <a:t> Артему </a:t>
            </a:r>
            <a:r>
              <a:rPr lang="ru-RU" i="1" dirty="0" err="1"/>
              <a:t>Андрійовичу</a:t>
            </a:r>
            <a:r>
              <a:rPr lang="ru-RU" i="1" dirty="0"/>
              <a:t> </a:t>
            </a:r>
            <a:r>
              <a:rPr lang="ru-RU" i="1" dirty="0" err="1"/>
              <a:t>присвоєно</a:t>
            </a:r>
            <a:r>
              <a:rPr lang="ru-RU" i="1" dirty="0"/>
              <a:t> </a:t>
            </a:r>
            <a:r>
              <a:rPr lang="ru-RU" i="1" dirty="0" err="1"/>
              <a:t>звання</a:t>
            </a:r>
            <a:r>
              <a:rPr lang="ru-RU" i="1" dirty="0"/>
              <a:t> Герой </a:t>
            </a:r>
            <a:r>
              <a:rPr lang="ru-RU" i="1" dirty="0" err="1"/>
              <a:t>України</a:t>
            </a:r>
            <a:r>
              <a:rPr lang="ru-RU" i="1" dirty="0"/>
              <a:t> з </a:t>
            </a:r>
            <a:r>
              <a:rPr lang="ru-RU" i="1" dirty="0" err="1"/>
              <a:t>удостоєнням</a:t>
            </a:r>
            <a:r>
              <a:rPr lang="ru-RU" i="1" dirty="0"/>
              <a:t> ордена «Золота </a:t>
            </a:r>
            <a:r>
              <a:rPr lang="ru-RU" i="1" dirty="0" err="1"/>
              <a:t>Зірка</a:t>
            </a:r>
            <a:r>
              <a:rPr lang="ru-RU" i="1" dirty="0"/>
              <a:t>» (посмертно).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83468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47248" cy="635670"/>
          </a:xfrm>
        </p:spPr>
        <p:txBody>
          <a:bodyPr>
            <a:noAutofit/>
          </a:bodyPr>
          <a:lstStyle/>
          <a:p>
            <a:r>
              <a:rPr lang="uk-UA" sz="2400" dirty="0" smtClean="0"/>
              <a:t>Міщенко Сергій Олексійович  л</a:t>
            </a:r>
            <a:r>
              <a:rPr lang="vi-VN" sz="2400" dirty="0" smtClean="0"/>
              <a:t>ише </a:t>
            </a:r>
            <a:r>
              <a:rPr lang="vi-VN" sz="2400" dirty="0"/>
              <a:t>під час одного з боїв він підбив 7 одиниць ворожої техніки, зокрема й 4 танки.</a:t>
            </a:r>
            <a:endParaRPr lang="ru-RU" sz="2400" dirty="0"/>
          </a:p>
        </p:txBody>
      </p:sp>
      <p:sp>
        <p:nvSpPr>
          <p:cNvPr id="5" name="Текст 4"/>
          <p:cNvSpPr>
            <a:spLocks noGrp="1"/>
          </p:cNvSpPr>
          <p:nvPr>
            <p:ph type="body" sz="half" idx="2"/>
          </p:nvPr>
        </p:nvSpPr>
        <p:spPr>
          <a:xfrm>
            <a:off x="107504" y="1052736"/>
            <a:ext cx="5544616" cy="3888431"/>
          </a:xfrm>
        </p:spPr>
        <p:txBody>
          <a:bodyPr>
            <a:noAutofit/>
          </a:bodyPr>
          <a:lstStyle/>
          <a:p>
            <a:r>
              <a:rPr lang="vi-VN" sz="1600" dirty="0" smtClean="0">
                <a:latin typeface="+mj-lt"/>
              </a:rPr>
              <a:t>МІ́ЩЕНКО Сергій </a:t>
            </a:r>
            <a:r>
              <a:rPr lang="vi-VN" sz="1600" dirty="0">
                <a:latin typeface="+mj-lt"/>
              </a:rPr>
              <a:t>Олексійович (21. 05. 1974, м. Зіньків, нині Полтавського р-ну Полтавської обл. — 01. 12. 2022, с. Ковалівка Сватівського р-ну Луганської обл., похований 07. 12. 2022 у рідному місті) — військовик. </a:t>
            </a:r>
            <a:endParaRPr lang="uk-UA" sz="1600" dirty="0" smtClean="0">
              <a:latin typeface="+mj-lt"/>
            </a:endParaRPr>
          </a:p>
          <a:p>
            <a:r>
              <a:rPr lang="vi-VN" sz="1600" dirty="0" smtClean="0">
                <a:latin typeface="+mj-lt"/>
              </a:rPr>
              <a:t>Молодший </a:t>
            </a:r>
            <a:r>
              <a:rPr lang="vi-VN" sz="1600" dirty="0">
                <a:latin typeface="+mj-lt"/>
              </a:rPr>
              <a:t>сержант. Герой України (2023, посмертно). Повний кавалер ордена «За мужність», Хрест бойових заслуг (усі </a:t>
            </a:r>
            <a:r>
              <a:rPr lang="uk-UA" sz="1600" dirty="0" smtClean="0">
                <a:latin typeface="+mj-lt"/>
              </a:rPr>
              <a:t>–</a:t>
            </a:r>
            <a:r>
              <a:rPr lang="vi-VN" sz="1600" dirty="0" smtClean="0">
                <a:latin typeface="+mj-lt"/>
              </a:rPr>
              <a:t> 2022</a:t>
            </a:r>
            <a:r>
              <a:rPr lang="uk-UA" sz="1600" dirty="0" smtClean="0">
                <a:latin typeface="+mj-lt"/>
              </a:rPr>
              <a:t>р</a:t>
            </a:r>
            <a:r>
              <a:rPr lang="vi-VN" sz="1600" dirty="0" smtClean="0">
                <a:latin typeface="+mj-lt"/>
              </a:rPr>
              <a:t>). </a:t>
            </a:r>
            <a:r>
              <a:rPr lang="vi-VN" sz="1600" dirty="0">
                <a:latin typeface="+mj-lt"/>
              </a:rPr>
              <a:t>У 1991—93 служив у лавах Національної гвардії України в м. Кривий </a:t>
            </a:r>
            <a:r>
              <a:rPr lang="vi-VN" sz="1600" dirty="0" smtClean="0">
                <a:latin typeface="+mj-lt"/>
              </a:rPr>
              <a:t>Ріг</a:t>
            </a:r>
            <a:r>
              <a:rPr lang="uk-UA" sz="1600" dirty="0" smtClean="0">
                <a:latin typeface="+mj-lt"/>
              </a:rPr>
              <a:t>. </a:t>
            </a:r>
            <a:r>
              <a:rPr lang="vi-VN" sz="1600" dirty="0" smtClean="0">
                <a:latin typeface="+mj-lt"/>
              </a:rPr>
              <a:t>Потім </a:t>
            </a:r>
            <a:r>
              <a:rPr lang="vi-VN" sz="1600" dirty="0">
                <a:latin typeface="+mj-lt"/>
              </a:rPr>
              <a:t>займався підприємницькою діяльністю в </a:t>
            </a:r>
            <a:r>
              <a:rPr lang="vi-VN" sz="1600" dirty="0" smtClean="0">
                <a:latin typeface="+mj-lt"/>
              </a:rPr>
              <a:t> </a:t>
            </a:r>
            <a:r>
              <a:rPr lang="vi-VN" sz="1600" dirty="0">
                <a:latin typeface="+mj-lt"/>
              </a:rPr>
              <a:t>м. Хорол </a:t>
            </a:r>
            <a:r>
              <a:rPr lang="uk-UA" sz="1600" dirty="0" smtClean="0">
                <a:latin typeface="+mj-lt"/>
              </a:rPr>
              <a:t>.</a:t>
            </a:r>
          </a:p>
          <a:p>
            <a:r>
              <a:rPr lang="vi-VN" sz="1600" dirty="0" smtClean="0">
                <a:latin typeface="+mj-lt"/>
              </a:rPr>
              <a:t> </a:t>
            </a:r>
            <a:r>
              <a:rPr lang="vi-VN" sz="1600" dirty="0">
                <a:latin typeface="+mj-lt"/>
              </a:rPr>
              <a:t>У перші дні (лютий 2022) пішов служити в Збройні сили України. Як командир відділення взводу протитанкових ракетних комплексів </a:t>
            </a:r>
            <a:r>
              <a:rPr lang="vi-VN" sz="1600" dirty="0" smtClean="0">
                <a:latin typeface="+mj-lt"/>
              </a:rPr>
              <a:t>протитанкового </a:t>
            </a:r>
            <a:r>
              <a:rPr lang="vi-VN" sz="1600" dirty="0">
                <a:latin typeface="+mj-lt"/>
              </a:rPr>
              <a:t>дивізіону </a:t>
            </a:r>
            <a:r>
              <a:rPr lang="vi-VN" sz="1600" dirty="0" smtClean="0">
                <a:latin typeface="+mj-lt"/>
              </a:rPr>
              <a:t>брав </a:t>
            </a:r>
            <a:r>
              <a:rPr lang="vi-VN" sz="1600" dirty="0">
                <a:latin typeface="+mj-lt"/>
              </a:rPr>
              <a:t>участь у боях за Київ, міста Буча й Ірпінь Київської обл., поблизу м. Барвінкове, сіл Вірнопілля та Бражківка Ізюмського р-ну Харківської обл. </a:t>
            </a:r>
            <a:endParaRPr lang="uk-UA" sz="1600" dirty="0" smtClean="0">
              <a:latin typeface="+mj-lt"/>
            </a:endParaRPr>
          </a:p>
          <a:p>
            <a:r>
              <a:rPr lang="vi-VN" sz="1600" dirty="0" smtClean="0">
                <a:latin typeface="+mj-lt"/>
              </a:rPr>
              <a:t> </a:t>
            </a:r>
            <a:endParaRPr lang="ru-RU" sz="1600" dirty="0">
              <a:latin typeface="+mj-lt"/>
            </a:endParaRPr>
          </a:p>
        </p:txBody>
      </p:sp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53" r="11318" b="12684"/>
          <a:stretch/>
        </p:blipFill>
        <p:spPr>
          <a:xfrm>
            <a:off x="5662465" y="836712"/>
            <a:ext cx="3384376" cy="4104456"/>
          </a:xfrm>
        </p:spPr>
      </p:pic>
      <p:sp>
        <p:nvSpPr>
          <p:cNvPr id="7" name="Прямоугольник 6"/>
          <p:cNvSpPr/>
          <p:nvPr/>
        </p:nvSpPr>
        <p:spPr>
          <a:xfrm>
            <a:off x="117849" y="4941168"/>
            <a:ext cx="89289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dirty="0">
                <a:latin typeface="+mj-lt"/>
              </a:rPr>
              <a:t>Установив рекорд дальності пострілу з «Джавеліна» на 5,5 км з точним попаданням у ціль </a:t>
            </a:r>
            <a:r>
              <a:rPr lang="vi-VN" dirty="0" smtClean="0">
                <a:latin typeface="+mj-lt"/>
              </a:rPr>
              <a:t>Загалом </a:t>
            </a:r>
            <a:r>
              <a:rPr lang="vi-VN" dirty="0">
                <a:latin typeface="+mj-lt"/>
              </a:rPr>
              <a:t>Сергій Міщенко знищив 35 одиниць російської військової техніки, з них 26 броньованої, зокрема 14 танків. Лише під час одного з боїв він підбив 7 одиниць ворожої техніки, зокрема й 4 танки. Загинув під час виконання бойового завдання. </a:t>
            </a:r>
            <a:endParaRPr lang="ru-RU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5775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61764" y="116632"/>
            <a:ext cx="9036496" cy="504056"/>
          </a:xfrm>
        </p:spPr>
        <p:txBody>
          <a:bodyPr>
            <a:normAutofit/>
          </a:bodyPr>
          <a:lstStyle/>
          <a:p>
            <a:r>
              <a:rPr lang="ru-RU" sz="2400" dirty="0"/>
              <a:t>Герой </a:t>
            </a:r>
            <a:r>
              <a:rPr lang="ru-RU" sz="2400" dirty="0" err="1"/>
              <a:t>України</a:t>
            </a:r>
            <a:r>
              <a:rPr lang="ru-RU" sz="2400" dirty="0"/>
              <a:t> Олег </a:t>
            </a:r>
            <a:r>
              <a:rPr lang="ru-RU" sz="2400" dirty="0" err="1"/>
              <a:t>Гегечкорі</a:t>
            </a:r>
            <a:r>
              <a:rPr lang="ru-RU" sz="2400" dirty="0"/>
              <a:t>: «</a:t>
            </a:r>
            <a:r>
              <a:rPr lang="ru-RU" sz="2400" dirty="0" err="1"/>
              <a:t>Війна</a:t>
            </a:r>
            <a:r>
              <a:rPr lang="ru-RU" sz="2400" dirty="0"/>
              <a:t> показала, </a:t>
            </a:r>
            <a:r>
              <a:rPr lang="ru-RU" sz="2400" dirty="0" err="1"/>
              <a:t>хто</a:t>
            </a:r>
            <a:r>
              <a:rPr lang="ru-RU" sz="2400" dirty="0"/>
              <a:t> </a:t>
            </a:r>
            <a:r>
              <a:rPr lang="ru-RU" sz="2400" dirty="0" err="1"/>
              <a:t>чого</a:t>
            </a:r>
            <a:r>
              <a:rPr lang="ru-RU" sz="2400" dirty="0"/>
              <a:t> </a:t>
            </a:r>
            <a:r>
              <a:rPr lang="ru-RU" sz="2400" dirty="0" err="1"/>
              <a:t>вартий</a:t>
            </a:r>
            <a:r>
              <a:rPr lang="ru-RU" sz="2400" dirty="0"/>
              <a:t>…»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512" y="620688"/>
            <a:ext cx="6048672" cy="4638129"/>
          </a:xfrm>
        </p:spPr>
        <p:txBody>
          <a:bodyPr>
            <a:noAutofit/>
          </a:bodyPr>
          <a:lstStyle/>
          <a:p>
            <a:r>
              <a:rPr lang="ru-RU" sz="1800" dirty="0" err="1" smtClean="0"/>
              <a:t>Підполковник</a:t>
            </a:r>
            <a:r>
              <a:rPr lang="ru-RU" sz="1800" dirty="0" smtClean="0"/>
              <a:t> </a:t>
            </a:r>
            <a:r>
              <a:rPr lang="ru-RU" sz="1800" dirty="0" err="1"/>
              <a:t>Збройних</a:t>
            </a:r>
            <a:r>
              <a:rPr lang="ru-RU" sz="1800" dirty="0"/>
              <a:t> сил </a:t>
            </a:r>
            <a:r>
              <a:rPr lang="ru-RU" sz="1800" dirty="0" err="1"/>
              <a:t>України</a:t>
            </a:r>
            <a:r>
              <a:rPr lang="ru-RU" sz="1800" dirty="0"/>
              <a:t> </a:t>
            </a:r>
            <a:r>
              <a:rPr lang="ru-RU" sz="1800" dirty="0" err="1"/>
              <a:t>нагороджений</a:t>
            </a:r>
            <a:r>
              <a:rPr lang="ru-RU" sz="1800" dirty="0"/>
              <a:t> орденом «За </a:t>
            </a:r>
            <a:r>
              <a:rPr lang="ru-RU" sz="1800" dirty="0" err="1"/>
              <a:t>мужність</a:t>
            </a:r>
            <a:r>
              <a:rPr lang="ru-RU" sz="1800" dirty="0"/>
              <a:t>» </a:t>
            </a:r>
            <a:r>
              <a:rPr lang="en-US" sz="1800" dirty="0"/>
              <a:t>II </a:t>
            </a:r>
            <a:r>
              <a:rPr lang="ru-RU" sz="1800" dirty="0" err="1"/>
              <a:t>ступеня</a:t>
            </a:r>
            <a:r>
              <a:rPr lang="ru-RU" sz="1800" dirty="0"/>
              <a:t> - за </a:t>
            </a:r>
            <a:r>
              <a:rPr lang="ru-RU" sz="1800" dirty="0" err="1"/>
              <a:t>особисту</a:t>
            </a:r>
            <a:r>
              <a:rPr lang="ru-RU" sz="1800" dirty="0"/>
              <a:t> </a:t>
            </a:r>
            <a:r>
              <a:rPr lang="ru-RU" sz="1800" dirty="0" err="1"/>
              <a:t>мужність</a:t>
            </a:r>
            <a:r>
              <a:rPr lang="ru-RU" sz="1800" dirty="0"/>
              <a:t> </a:t>
            </a:r>
            <a:r>
              <a:rPr lang="ru-RU" sz="1800" dirty="0" err="1"/>
              <a:t>під</a:t>
            </a:r>
            <a:r>
              <a:rPr lang="ru-RU" sz="1800" dirty="0"/>
              <a:t> час </a:t>
            </a:r>
            <a:r>
              <a:rPr lang="ru-RU" sz="1800" dirty="0" err="1"/>
              <a:t>виконання</a:t>
            </a:r>
            <a:r>
              <a:rPr lang="ru-RU" sz="1800" dirty="0"/>
              <a:t> </a:t>
            </a:r>
            <a:r>
              <a:rPr lang="ru-RU" sz="1800" dirty="0" err="1"/>
              <a:t>бойових</a:t>
            </a:r>
            <a:r>
              <a:rPr lang="ru-RU" sz="1800" dirty="0"/>
              <a:t> </a:t>
            </a:r>
            <a:r>
              <a:rPr lang="ru-RU" sz="1800" dirty="0" err="1"/>
              <a:t>завдань</a:t>
            </a:r>
            <a:r>
              <a:rPr lang="ru-RU" sz="1800" dirty="0"/>
              <a:t>, </a:t>
            </a:r>
            <a:r>
              <a:rPr lang="ru-RU" sz="1800" dirty="0" err="1"/>
              <a:t>самовіддані</a:t>
            </a:r>
            <a:r>
              <a:rPr lang="ru-RU" sz="1800" dirty="0"/>
              <a:t> </a:t>
            </a:r>
            <a:r>
              <a:rPr lang="ru-RU" sz="1800" dirty="0" err="1"/>
              <a:t>дії</a:t>
            </a:r>
            <a:r>
              <a:rPr lang="ru-RU" sz="1800" dirty="0"/>
              <a:t>, </a:t>
            </a:r>
            <a:r>
              <a:rPr lang="ru-RU" sz="1800" dirty="0" err="1"/>
              <a:t>виявлені</a:t>
            </a:r>
            <a:r>
              <a:rPr lang="ru-RU" sz="1800" dirty="0"/>
              <a:t> у </a:t>
            </a:r>
            <a:r>
              <a:rPr lang="ru-RU" sz="1800" dirty="0" err="1"/>
              <a:t>захисті</a:t>
            </a:r>
            <a:r>
              <a:rPr lang="ru-RU" sz="1800" dirty="0"/>
              <a:t> державного </a:t>
            </a:r>
            <a:r>
              <a:rPr lang="ru-RU" sz="1800" dirty="0" err="1"/>
              <a:t>суверенітету</a:t>
            </a:r>
            <a:r>
              <a:rPr lang="ru-RU" sz="1800" dirty="0"/>
              <a:t> та </a:t>
            </a:r>
            <a:r>
              <a:rPr lang="ru-RU" sz="1800" dirty="0" err="1"/>
              <a:t>територіальної</a:t>
            </a:r>
            <a:r>
              <a:rPr lang="ru-RU" sz="1800" dirty="0"/>
              <a:t> </a:t>
            </a:r>
            <a:r>
              <a:rPr lang="ru-RU" sz="1800" dirty="0" err="1"/>
              <a:t>цілісності</a:t>
            </a:r>
            <a:r>
              <a:rPr lang="ru-RU" sz="1800" dirty="0"/>
              <a:t> </a:t>
            </a:r>
            <a:r>
              <a:rPr lang="ru-RU" sz="1800" dirty="0" err="1"/>
              <a:t>України</a:t>
            </a:r>
            <a:r>
              <a:rPr lang="ru-RU" sz="1800" dirty="0"/>
              <a:t>, </a:t>
            </a:r>
            <a:r>
              <a:rPr lang="ru-RU" sz="1800" dirty="0" err="1"/>
              <a:t>вірність</a:t>
            </a:r>
            <a:r>
              <a:rPr lang="ru-RU" sz="1800" dirty="0"/>
              <a:t> </a:t>
            </a:r>
            <a:r>
              <a:rPr lang="ru-RU" sz="1800" dirty="0" err="1"/>
              <a:t>військовій</a:t>
            </a:r>
            <a:r>
              <a:rPr lang="ru-RU" sz="1800" dirty="0"/>
              <a:t> </a:t>
            </a:r>
            <a:r>
              <a:rPr lang="ru-RU" sz="1800" dirty="0" err="1"/>
              <a:t>присязі</a:t>
            </a:r>
            <a:r>
              <a:rPr lang="ru-RU" sz="1800" dirty="0"/>
              <a:t>. </a:t>
            </a:r>
            <a:endParaRPr lang="ru-RU" sz="1800" dirty="0" smtClean="0"/>
          </a:p>
          <a:p>
            <a:r>
              <a:rPr lang="ru-RU" sz="1800" dirty="0" smtClean="0"/>
              <a:t>Олега </a:t>
            </a:r>
            <a:r>
              <a:rPr lang="ru-RU" sz="1800" dirty="0" err="1"/>
              <a:t>Гегечкорі</a:t>
            </a:r>
            <a:r>
              <a:rPr lang="ru-RU" sz="1800" dirty="0"/>
              <a:t> </a:t>
            </a:r>
            <a:r>
              <a:rPr lang="ru-RU" sz="1800" dirty="0" err="1"/>
              <a:t>називали</a:t>
            </a:r>
            <a:r>
              <a:rPr lang="ru-RU" sz="1800" dirty="0"/>
              <a:t> одним </a:t>
            </a:r>
            <a:r>
              <a:rPr lang="ru-RU" sz="1800" dirty="0" err="1"/>
              <a:t>із</a:t>
            </a:r>
            <a:r>
              <a:rPr lang="ru-RU" sz="1800" dirty="0"/>
              <a:t> </a:t>
            </a:r>
            <a:r>
              <a:rPr lang="ru-RU" sz="1800" dirty="0" err="1"/>
              <a:t>найдосвідченіших</a:t>
            </a:r>
            <a:r>
              <a:rPr lang="ru-RU" sz="1800" dirty="0"/>
              <a:t> </a:t>
            </a:r>
            <a:r>
              <a:rPr lang="ru-RU" sz="1800" dirty="0" err="1"/>
              <a:t>пілотів</a:t>
            </a:r>
            <a:r>
              <a:rPr lang="ru-RU" sz="1800" dirty="0"/>
              <a:t>, </a:t>
            </a:r>
            <a:r>
              <a:rPr lang="ru-RU" sz="1800" dirty="0" err="1"/>
              <a:t>адже</a:t>
            </a:r>
            <a:r>
              <a:rPr lang="ru-RU" sz="1800" dirty="0"/>
              <a:t> за штурвалом </a:t>
            </a:r>
            <a:r>
              <a:rPr lang="ru-RU" sz="1800" dirty="0" err="1"/>
              <a:t>він</a:t>
            </a:r>
            <a:r>
              <a:rPr lang="ru-RU" sz="1800" dirty="0"/>
              <a:t> </a:t>
            </a:r>
            <a:r>
              <a:rPr lang="ru-RU" sz="1800" dirty="0" err="1"/>
              <a:t>провів</a:t>
            </a:r>
            <a:r>
              <a:rPr lang="ru-RU" sz="1800" dirty="0"/>
              <a:t> </a:t>
            </a:r>
            <a:r>
              <a:rPr lang="ru-RU" sz="1800" dirty="0" err="1"/>
              <a:t>понад</a:t>
            </a:r>
            <a:r>
              <a:rPr lang="ru-RU" sz="1800" dirty="0"/>
              <a:t> </a:t>
            </a:r>
            <a:r>
              <a:rPr lang="ru-RU" sz="1800" dirty="0" err="1"/>
              <a:t>двадцять</a:t>
            </a:r>
            <a:r>
              <a:rPr lang="ru-RU" sz="1800" dirty="0"/>
              <a:t> </a:t>
            </a:r>
            <a:r>
              <a:rPr lang="ru-RU" sz="1800" dirty="0" err="1"/>
              <a:t>років</a:t>
            </a:r>
            <a:r>
              <a:rPr lang="ru-RU" sz="1800" dirty="0"/>
              <a:t>. </a:t>
            </a:r>
            <a:r>
              <a:rPr lang="ru-RU" sz="1800" dirty="0" err="1"/>
              <a:t>Він</a:t>
            </a:r>
            <a:r>
              <a:rPr lang="ru-RU" sz="1800" dirty="0"/>
              <a:t> </a:t>
            </a:r>
            <a:r>
              <a:rPr lang="ru-RU" sz="1800" dirty="0" err="1"/>
              <a:t>пройшов</a:t>
            </a:r>
            <a:r>
              <a:rPr lang="ru-RU" sz="1800" dirty="0"/>
              <a:t> </a:t>
            </a:r>
            <a:r>
              <a:rPr lang="ru-RU" sz="1800" dirty="0" err="1"/>
              <a:t>миротворчі</a:t>
            </a:r>
            <a:r>
              <a:rPr lang="ru-RU" sz="1800" dirty="0"/>
              <a:t> </a:t>
            </a:r>
            <a:r>
              <a:rPr lang="ru-RU" sz="1800" dirty="0" err="1"/>
              <a:t>місії</a:t>
            </a:r>
            <a:r>
              <a:rPr lang="ru-RU" sz="1800" dirty="0"/>
              <a:t> у </a:t>
            </a:r>
            <a:r>
              <a:rPr lang="ru-RU" sz="1800" dirty="0" err="1"/>
              <a:t>Ліберії</a:t>
            </a:r>
            <a:r>
              <a:rPr lang="ru-RU" sz="1800" dirty="0"/>
              <a:t> та </a:t>
            </a:r>
            <a:r>
              <a:rPr lang="ru-RU" sz="1800" dirty="0" err="1"/>
              <a:t>Сьєрра</a:t>
            </a:r>
            <a:r>
              <a:rPr lang="ru-RU" sz="1800" dirty="0"/>
              <a:t>-Леоне, а з 2014 року </a:t>
            </a:r>
            <a:r>
              <a:rPr lang="ru-RU" sz="1800" dirty="0" err="1"/>
              <a:t>своїм</a:t>
            </a:r>
            <a:r>
              <a:rPr lang="ru-RU" sz="1800" dirty="0"/>
              <a:t> </a:t>
            </a:r>
            <a:r>
              <a:rPr lang="ru-RU" sz="1800" dirty="0" err="1"/>
              <a:t>вертольотом</a:t>
            </a:r>
            <a:r>
              <a:rPr lang="ru-RU" sz="1800" dirty="0"/>
              <a:t> </a:t>
            </a:r>
            <a:r>
              <a:rPr lang="ru-RU" sz="1800" dirty="0" err="1"/>
              <a:t>він</a:t>
            </a:r>
            <a:r>
              <a:rPr lang="ru-RU" sz="1800" dirty="0"/>
              <a:t> </a:t>
            </a:r>
            <a:r>
              <a:rPr lang="ru-RU" sz="1800" dirty="0" err="1"/>
              <a:t>вивіз</a:t>
            </a:r>
            <a:r>
              <a:rPr lang="ru-RU" sz="1800" dirty="0"/>
              <a:t> </a:t>
            </a:r>
            <a:r>
              <a:rPr lang="ru-RU" sz="1800" dirty="0" err="1"/>
              <a:t>тисячі</a:t>
            </a:r>
            <a:r>
              <a:rPr lang="ru-RU" sz="1800" dirty="0"/>
              <a:t> </a:t>
            </a:r>
            <a:r>
              <a:rPr lang="ru-RU" sz="1800" dirty="0" err="1"/>
              <a:t>поранених</a:t>
            </a:r>
            <a:r>
              <a:rPr lang="ru-RU" sz="1800" dirty="0"/>
              <a:t> </a:t>
            </a:r>
            <a:r>
              <a:rPr lang="ru-RU" sz="1800" dirty="0" err="1"/>
              <a:t>бійців</a:t>
            </a:r>
            <a:r>
              <a:rPr lang="ru-RU" sz="1800" dirty="0"/>
              <a:t> та доставив </a:t>
            </a:r>
            <a:r>
              <a:rPr lang="ru-RU" sz="1800" dirty="0" err="1"/>
              <a:t>тонни</a:t>
            </a:r>
            <a:r>
              <a:rPr lang="ru-RU" sz="1800" dirty="0"/>
              <a:t> </a:t>
            </a:r>
            <a:r>
              <a:rPr lang="ru-RU" sz="1800" dirty="0" err="1"/>
              <a:t>гуманітарної</a:t>
            </a:r>
            <a:r>
              <a:rPr lang="ru-RU" sz="1800" dirty="0"/>
              <a:t> </a:t>
            </a:r>
            <a:r>
              <a:rPr lang="ru-RU" sz="1800" dirty="0" err="1"/>
              <a:t>допомоги</a:t>
            </a:r>
            <a:r>
              <a:rPr lang="ru-RU" sz="1800" dirty="0"/>
              <a:t>. </a:t>
            </a:r>
            <a:r>
              <a:rPr lang="ru-RU" sz="1800" dirty="0" err="1"/>
              <a:t>Здавалось</a:t>
            </a:r>
            <a:r>
              <a:rPr lang="ru-RU" sz="1800" dirty="0"/>
              <a:t>, </a:t>
            </a:r>
            <a:r>
              <a:rPr lang="ru-RU" sz="1800" dirty="0" err="1"/>
              <a:t>що</a:t>
            </a:r>
            <a:r>
              <a:rPr lang="ru-RU" sz="1800" dirty="0"/>
              <a:t> </a:t>
            </a:r>
            <a:r>
              <a:rPr lang="ru-RU" sz="1800" dirty="0" err="1"/>
              <a:t>цей</a:t>
            </a:r>
            <a:r>
              <a:rPr lang="ru-RU" sz="1800" dirty="0"/>
              <a:t> </a:t>
            </a:r>
            <a:r>
              <a:rPr lang="ru-RU" sz="1800" dirty="0" err="1"/>
              <a:t>бойовий</a:t>
            </a:r>
            <a:r>
              <a:rPr lang="ru-RU" sz="1800" dirty="0"/>
              <a:t> </a:t>
            </a:r>
            <a:r>
              <a:rPr lang="ru-RU" sz="1800" dirty="0" err="1"/>
              <a:t>офіцер</a:t>
            </a:r>
            <a:r>
              <a:rPr lang="ru-RU" sz="1800" dirty="0"/>
              <a:t> </a:t>
            </a:r>
            <a:r>
              <a:rPr lang="ru-RU" sz="1800" dirty="0" err="1"/>
              <a:t>зможе</a:t>
            </a:r>
            <a:r>
              <a:rPr lang="ru-RU" sz="1800" dirty="0"/>
              <a:t> </a:t>
            </a:r>
            <a:r>
              <a:rPr lang="ru-RU" sz="1800" dirty="0" err="1"/>
              <a:t>вирватись</a:t>
            </a:r>
            <a:r>
              <a:rPr lang="ru-RU" sz="1800" dirty="0"/>
              <a:t> </a:t>
            </a:r>
            <a:r>
              <a:rPr lang="ru-RU" sz="1800" dirty="0" err="1"/>
              <a:t>навіть</a:t>
            </a:r>
            <a:r>
              <a:rPr lang="ru-RU" sz="1800" dirty="0"/>
              <a:t> з </a:t>
            </a:r>
            <a:r>
              <a:rPr lang="ru-RU" sz="1800" dirty="0" err="1"/>
              <a:t>надскладної</a:t>
            </a:r>
            <a:r>
              <a:rPr lang="ru-RU" sz="1800" dirty="0"/>
              <a:t> </a:t>
            </a:r>
            <a:r>
              <a:rPr lang="ru-RU" sz="1800" dirty="0" err="1"/>
              <a:t>ситуації</a:t>
            </a:r>
            <a:r>
              <a:rPr lang="ru-RU" sz="1800" dirty="0"/>
              <a:t>, </a:t>
            </a:r>
            <a:r>
              <a:rPr lang="ru-RU" sz="1800" dirty="0" err="1"/>
              <a:t>проте</a:t>
            </a:r>
            <a:r>
              <a:rPr lang="ru-RU" sz="1800" dirty="0"/>
              <a:t> 8 </a:t>
            </a:r>
            <a:r>
              <a:rPr lang="ru-RU" sz="1800" dirty="0" err="1"/>
              <a:t>березня</a:t>
            </a:r>
            <a:r>
              <a:rPr lang="ru-RU" sz="1800" dirty="0"/>
              <a:t> на </a:t>
            </a:r>
            <a:r>
              <a:rPr lang="ru-RU" sz="1800" dirty="0" err="1"/>
              <a:t>Київщині</a:t>
            </a:r>
            <a:r>
              <a:rPr lang="ru-RU" sz="1800" dirty="0"/>
              <a:t> Олег </a:t>
            </a:r>
            <a:r>
              <a:rPr lang="ru-RU" sz="1800" dirty="0" err="1"/>
              <a:t>Гегечкорі</a:t>
            </a:r>
            <a:r>
              <a:rPr lang="ru-RU" sz="1800" dirty="0"/>
              <a:t> — командир </a:t>
            </a:r>
            <a:r>
              <a:rPr lang="ru-RU" sz="1800" dirty="0" err="1"/>
              <a:t>вертолітної</a:t>
            </a:r>
            <a:r>
              <a:rPr lang="ru-RU" sz="1800" dirty="0"/>
              <a:t> </a:t>
            </a:r>
            <a:r>
              <a:rPr lang="ru-RU" sz="1800" dirty="0" err="1"/>
              <a:t>ескадрильї</a:t>
            </a:r>
            <a:r>
              <a:rPr lang="ru-RU" sz="1800" dirty="0"/>
              <a:t> 11-ї </a:t>
            </a:r>
            <a:r>
              <a:rPr lang="ru-RU" sz="1800" dirty="0" err="1"/>
              <a:t>окремої</a:t>
            </a:r>
            <a:r>
              <a:rPr lang="ru-RU" sz="1800" dirty="0"/>
              <a:t> </a:t>
            </a:r>
            <a:r>
              <a:rPr lang="ru-RU" sz="1800" dirty="0" err="1"/>
              <a:t>бригади</a:t>
            </a:r>
            <a:r>
              <a:rPr lang="ru-RU" sz="1800" dirty="0"/>
              <a:t> </a:t>
            </a:r>
            <a:r>
              <a:rPr lang="ru-RU" sz="1800" dirty="0" err="1"/>
              <a:t>армійської</a:t>
            </a:r>
            <a:r>
              <a:rPr lang="ru-RU" sz="1800" dirty="0"/>
              <a:t> </a:t>
            </a:r>
            <a:r>
              <a:rPr lang="ru-RU" sz="1800" dirty="0" err="1"/>
              <a:t>авіації</a:t>
            </a:r>
            <a:r>
              <a:rPr lang="ru-RU" sz="1800" dirty="0"/>
              <a:t> </a:t>
            </a:r>
            <a:r>
              <a:rPr lang="ru-RU" sz="1800" dirty="0" err="1"/>
              <a:t>Сухопутних</a:t>
            </a:r>
            <a:r>
              <a:rPr lang="ru-RU" sz="1800" dirty="0"/>
              <a:t> </a:t>
            </a:r>
            <a:r>
              <a:rPr lang="ru-RU" sz="1800" dirty="0" err="1"/>
              <a:t>військ</a:t>
            </a:r>
            <a:r>
              <a:rPr lang="ru-RU" sz="1800" dirty="0"/>
              <a:t> </a:t>
            </a:r>
            <a:r>
              <a:rPr lang="ru-RU" sz="1800" dirty="0" err="1"/>
              <a:t>Збройних</a:t>
            </a:r>
            <a:r>
              <a:rPr lang="ru-RU" sz="1800" dirty="0"/>
              <a:t> Сил </a:t>
            </a:r>
            <a:r>
              <a:rPr lang="ru-RU" sz="1800" dirty="0" err="1"/>
              <a:t>України</a:t>
            </a:r>
            <a:r>
              <a:rPr lang="ru-RU" sz="1800" dirty="0"/>
              <a:t> — </a:t>
            </a:r>
            <a:r>
              <a:rPr lang="ru-RU" sz="1800" dirty="0" err="1"/>
              <a:t>загинув</a:t>
            </a:r>
            <a:r>
              <a:rPr lang="ru-RU" sz="1800" dirty="0"/>
              <a:t> </a:t>
            </a:r>
            <a:r>
              <a:rPr lang="ru-RU" sz="1800" u="sng" dirty="0">
                <a:hlinkClick r:id="rId2"/>
              </a:rPr>
              <a:t>у бою з </a:t>
            </a:r>
            <a:r>
              <a:rPr lang="ru-RU" sz="1800" u="sng" dirty="0" err="1">
                <a:hlinkClick r:id="rId2"/>
              </a:rPr>
              <a:t>рашистами</a:t>
            </a:r>
            <a:r>
              <a:rPr lang="ru-RU" sz="1800" u="sng" dirty="0">
                <a:hlinkClick r:id="rId2"/>
              </a:rPr>
              <a:t>,</a:t>
            </a:r>
            <a:r>
              <a:rPr lang="ru-RU" sz="1800" dirty="0"/>
              <a:t> перед </a:t>
            </a:r>
            <a:r>
              <a:rPr lang="ru-RU" sz="1800" dirty="0" err="1"/>
              <a:t>тим</a:t>
            </a:r>
            <a:r>
              <a:rPr lang="ru-RU" sz="1800" dirty="0"/>
              <a:t> </a:t>
            </a:r>
            <a:r>
              <a:rPr lang="ru-RU" sz="1800" dirty="0" err="1"/>
              <a:t>знищивши</a:t>
            </a:r>
            <a:r>
              <a:rPr lang="ru-RU" sz="1800" dirty="0"/>
              <a:t> не один десяток колон </a:t>
            </a:r>
            <a:r>
              <a:rPr lang="ru-RU" sz="1800" dirty="0" err="1"/>
              <a:t>окупантів</a:t>
            </a:r>
            <a:r>
              <a:rPr lang="ru-RU" sz="1800" dirty="0"/>
              <a:t>.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323528" y="5402833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/>
              <a:t>Посмертно </a:t>
            </a:r>
            <a:r>
              <a:rPr lang="ru-RU" dirty="0" err="1"/>
              <a:t>льотчика</a:t>
            </a:r>
            <a:r>
              <a:rPr lang="ru-RU" dirty="0"/>
              <a:t> нагородили </a:t>
            </a:r>
            <a:r>
              <a:rPr lang="ru-RU" dirty="0" err="1"/>
              <a:t>званням</a:t>
            </a:r>
            <a:r>
              <a:rPr lang="ru-RU" dirty="0"/>
              <a:t> Героя </a:t>
            </a:r>
            <a:r>
              <a:rPr lang="ru-RU" dirty="0" err="1"/>
              <a:t>України</a:t>
            </a:r>
            <a:r>
              <a:rPr lang="ru-RU" dirty="0"/>
              <a:t> </a:t>
            </a:r>
            <a:r>
              <a:rPr lang="ru-RU" dirty="0" smtClean="0"/>
              <a:t> та</a:t>
            </a:r>
            <a:r>
              <a:rPr lang="ru-RU" dirty="0"/>
              <a:t> орденом «За </a:t>
            </a:r>
            <a:r>
              <a:rPr lang="ru-RU" dirty="0" err="1"/>
              <a:t>мужність</a:t>
            </a:r>
            <a:r>
              <a:rPr lang="ru-RU" dirty="0"/>
              <a:t>» ІІ </a:t>
            </a:r>
            <a:r>
              <a:rPr lang="ru-RU" dirty="0" err="1"/>
              <a:t>ступеня</a:t>
            </a:r>
            <a:r>
              <a:rPr lang="ru-RU" dirty="0"/>
              <a:t> </a:t>
            </a:r>
          </a:p>
        </p:txBody>
      </p:sp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99"/>
          <a:stretch/>
        </p:blipFill>
        <p:spPr>
          <a:xfrm>
            <a:off x="6156176" y="1052736"/>
            <a:ext cx="3025583" cy="3312368"/>
          </a:xfrm>
        </p:spPr>
      </p:pic>
    </p:spTree>
    <p:extLst>
      <p:ext uri="{BB962C8B-B14F-4D97-AF65-F5344CB8AC3E}">
        <p14:creationId xmlns:p14="http://schemas.microsoft.com/office/powerpoint/2010/main" val="3457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563662"/>
          </a:xfrm>
        </p:spPr>
        <p:txBody>
          <a:bodyPr>
            <a:normAutofit fontScale="90000"/>
          </a:bodyPr>
          <a:lstStyle/>
          <a:p>
            <a:pPr algn="ctr" fontAlgn="base"/>
            <a:r>
              <a:rPr lang="ru-RU" dirty="0"/>
              <a:t>«</a:t>
            </a:r>
            <a:r>
              <a:rPr lang="ru-RU" dirty="0" err="1"/>
              <a:t>Міг</a:t>
            </a:r>
            <a:r>
              <a:rPr lang="ru-RU" dirty="0"/>
              <a:t> </a:t>
            </a:r>
            <a:r>
              <a:rPr lang="ru-RU" dirty="0" err="1"/>
              <a:t>змінити</a:t>
            </a:r>
            <a:r>
              <a:rPr lang="ru-RU" dirty="0"/>
              <a:t> </a:t>
            </a:r>
            <a:r>
              <a:rPr lang="ru-RU" dirty="0" err="1"/>
              <a:t>країну</a:t>
            </a:r>
            <a:r>
              <a:rPr lang="ru-RU" dirty="0"/>
              <a:t> на </a:t>
            </a:r>
            <a:r>
              <a:rPr lang="ru-RU" dirty="0" err="1"/>
              <a:t>краще</a:t>
            </a:r>
            <a:r>
              <a:rPr lang="ru-RU" dirty="0"/>
              <a:t>»: на </a:t>
            </a:r>
            <a:r>
              <a:rPr lang="ru-RU" dirty="0" err="1"/>
              <a:t>Полтавщині</a:t>
            </a:r>
            <a:r>
              <a:rPr lang="ru-RU" dirty="0"/>
              <a:t> </a:t>
            </a:r>
            <a:r>
              <a:rPr lang="ru-RU" dirty="0" err="1"/>
              <a:t>попрощалися</a:t>
            </a:r>
            <a:r>
              <a:rPr lang="ru-RU" dirty="0"/>
              <a:t> </a:t>
            </a:r>
            <a:r>
              <a:rPr lang="ru-RU" dirty="0" err="1"/>
              <a:t>із</a:t>
            </a:r>
            <a:r>
              <a:rPr lang="ru-RU" dirty="0"/>
              <a:t> </a:t>
            </a:r>
            <a:r>
              <a:rPr lang="ru-RU" dirty="0" err="1"/>
              <a:t>захисником</a:t>
            </a:r>
            <a:r>
              <a:rPr lang="ru-RU" dirty="0"/>
              <a:t> </a:t>
            </a:r>
            <a:r>
              <a:rPr lang="ru-RU" dirty="0" err="1"/>
              <a:t>України</a:t>
            </a:r>
            <a:r>
              <a:rPr lang="ru-RU" dirty="0"/>
              <a:t> Назаром </a:t>
            </a:r>
            <a:r>
              <a:rPr lang="ru-RU" dirty="0" err="1"/>
              <a:t>Боровицьким</a:t>
            </a:r>
            <a:endParaRPr lang="ru-RU" dirty="0"/>
          </a:p>
        </p:txBody>
      </p:sp>
      <p:sp>
        <p:nvSpPr>
          <p:cNvPr id="8" name="Текст 7"/>
          <p:cNvSpPr>
            <a:spLocks noGrp="1"/>
          </p:cNvSpPr>
          <p:nvPr>
            <p:ph type="body" sz="half" idx="2"/>
          </p:nvPr>
        </p:nvSpPr>
        <p:spPr>
          <a:xfrm>
            <a:off x="107504" y="836712"/>
            <a:ext cx="5544616" cy="4896544"/>
          </a:xfrm>
        </p:spPr>
        <p:txBody>
          <a:bodyPr>
            <a:normAutofit/>
          </a:bodyPr>
          <a:lstStyle/>
          <a:p>
            <a:r>
              <a:rPr lang="ru-RU" sz="1600" dirty="0" err="1"/>
              <a:t>Повномасштабне</a:t>
            </a:r>
            <a:r>
              <a:rPr lang="ru-RU" sz="1600" dirty="0"/>
              <a:t> </a:t>
            </a:r>
            <a:r>
              <a:rPr lang="ru-RU" sz="1600" dirty="0" err="1"/>
              <a:t>вторгнення</a:t>
            </a:r>
            <a:r>
              <a:rPr lang="ru-RU" sz="1600" dirty="0"/>
              <a:t> РФ застало Назара на </a:t>
            </a:r>
            <a:r>
              <a:rPr lang="ru-RU" sz="1600" dirty="0" err="1"/>
              <a:t>Сході</a:t>
            </a:r>
            <a:r>
              <a:rPr lang="ru-RU" sz="1600" dirty="0"/>
              <a:t>. </a:t>
            </a:r>
            <a:r>
              <a:rPr lang="ru-RU" sz="1600" dirty="0" err="1"/>
              <a:t>Потім</a:t>
            </a:r>
            <a:r>
              <a:rPr lang="ru-RU" sz="1600" dirty="0"/>
              <a:t> </a:t>
            </a:r>
            <a:r>
              <a:rPr lang="ru-RU" sz="1600" dirty="0" err="1"/>
              <a:t>хлопець</a:t>
            </a:r>
            <a:r>
              <a:rPr lang="ru-RU" sz="1600" dirty="0"/>
              <a:t> </a:t>
            </a:r>
            <a:r>
              <a:rPr lang="ru-RU" sz="1600" dirty="0" err="1"/>
              <a:t>бачив</a:t>
            </a:r>
            <a:r>
              <a:rPr lang="ru-RU" sz="1600" dirty="0"/>
              <a:t> </a:t>
            </a:r>
            <a:r>
              <a:rPr lang="ru-RU" sz="1600" dirty="0" err="1"/>
              <a:t>жахи</a:t>
            </a:r>
            <a:r>
              <a:rPr lang="ru-RU" sz="1600" dirty="0"/>
              <a:t> </a:t>
            </a:r>
            <a:r>
              <a:rPr lang="ru-RU" sz="1600" dirty="0" err="1"/>
              <a:t>війни</a:t>
            </a:r>
            <a:r>
              <a:rPr lang="ru-RU" sz="1600" dirty="0"/>
              <a:t> у </a:t>
            </a:r>
            <a:r>
              <a:rPr lang="ru-RU" sz="1600" dirty="0" err="1"/>
              <a:t>Бучі</a:t>
            </a:r>
            <a:r>
              <a:rPr lang="ru-RU" sz="1600" dirty="0"/>
              <a:t> та в </a:t>
            </a:r>
            <a:r>
              <a:rPr lang="ru-RU" sz="1600" dirty="0" err="1"/>
              <a:t>Бородянці</a:t>
            </a:r>
            <a:r>
              <a:rPr lang="ru-RU" sz="1600" dirty="0"/>
              <a:t>. 5 </a:t>
            </a:r>
            <a:r>
              <a:rPr lang="ru-RU" sz="1600" dirty="0" err="1"/>
              <a:t>квітня</a:t>
            </a:r>
            <a:r>
              <a:rPr lang="ru-RU" sz="1600" dirty="0"/>
              <a:t> </a:t>
            </a:r>
            <a:r>
              <a:rPr lang="ru-RU" sz="1600" dirty="0" err="1"/>
              <a:t>капітан</a:t>
            </a:r>
            <a:r>
              <a:rPr lang="ru-RU" sz="1600" dirty="0"/>
              <a:t> </a:t>
            </a:r>
            <a:r>
              <a:rPr lang="ru-RU" sz="1600" dirty="0" err="1"/>
              <a:t>Боровицький</a:t>
            </a:r>
            <a:r>
              <a:rPr lang="ru-RU" sz="1600" dirty="0"/>
              <a:t> </a:t>
            </a:r>
            <a:r>
              <a:rPr lang="ru-RU" sz="1600" dirty="0" err="1"/>
              <a:t>вилетів</a:t>
            </a:r>
            <a:r>
              <a:rPr lang="ru-RU" sz="1600" dirty="0"/>
              <a:t> у </a:t>
            </a:r>
            <a:r>
              <a:rPr lang="ru-RU" sz="1600" dirty="0" err="1"/>
              <a:t>рятувально-пошуковому</a:t>
            </a:r>
            <a:r>
              <a:rPr lang="ru-RU" sz="1600" dirty="0"/>
              <a:t> </a:t>
            </a:r>
            <a:r>
              <a:rPr lang="ru-RU" sz="1600" dirty="0" err="1"/>
              <a:t>гвинтокрилі</a:t>
            </a:r>
            <a:r>
              <a:rPr lang="ru-RU" sz="1600" dirty="0"/>
              <a:t> на </a:t>
            </a:r>
            <a:r>
              <a:rPr lang="ru-RU" sz="1600" dirty="0" err="1"/>
              <a:t>допомогу</a:t>
            </a:r>
            <a:r>
              <a:rPr lang="ru-RU" sz="1600" dirty="0"/>
              <a:t> </a:t>
            </a:r>
            <a:r>
              <a:rPr lang="ru-RU" sz="1600" dirty="0" err="1"/>
              <a:t>пораненим</a:t>
            </a:r>
            <a:r>
              <a:rPr lang="ru-RU" sz="1600" dirty="0"/>
              <a:t> з «</a:t>
            </a:r>
            <a:r>
              <a:rPr lang="ru-RU" sz="1600" dirty="0" err="1"/>
              <a:t>Азовсталі</a:t>
            </a:r>
            <a:r>
              <a:rPr lang="ru-RU" sz="1600" dirty="0"/>
              <a:t>». Але </a:t>
            </a:r>
            <a:r>
              <a:rPr lang="ru-RU" sz="1600" dirty="0" err="1"/>
              <a:t>гвинтокрил</a:t>
            </a:r>
            <a:r>
              <a:rPr lang="ru-RU" sz="1600" dirty="0"/>
              <a:t> не </a:t>
            </a:r>
            <a:r>
              <a:rPr lang="ru-RU" sz="1600" dirty="0" err="1"/>
              <a:t>долетів</a:t>
            </a:r>
            <a:r>
              <a:rPr lang="ru-RU" sz="1600" dirty="0"/>
              <a:t> </a:t>
            </a:r>
            <a:r>
              <a:rPr lang="ru-RU" sz="1600" dirty="0" err="1"/>
              <a:t>кілька</a:t>
            </a:r>
            <a:r>
              <a:rPr lang="ru-RU" sz="1600" dirty="0"/>
              <a:t> </a:t>
            </a:r>
            <a:r>
              <a:rPr lang="ru-RU" sz="1600" dirty="0" err="1"/>
              <a:t>кілометрів</a:t>
            </a:r>
            <a:r>
              <a:rPr lang="ru-RU" sz="1600" dirty="0"/>
              <a:t> до </a:t>
            </a:r>
            <a:r>
              <a:rPr lang="ru-RU" sz="1600" dirty="0" err="1"/>
              <a:t>підконтрольної</a:t>
            </a:r>
            <a:r>
              <a:rPr lang="ru-RU" sz="1600" dirty="0"/>
              <a:t> </a:t>
            </a:r>
            <a:r>
              <a:rPr lang="ru-RU" sz="1600" dirty="0" err="1"/>
              <a:t>Україні</a:t>
            </a:r>
            <a:r>
              <a:rPr lang="ru-RU" sz="1600" dirty="0"/>
              <a:t> </a:t>
            </a:r>
            <a:r>
              <a:rPr lang="ru-RU" sz="1600" dirty="0" err="1"/>
              <a:t>території</a:t>
            </a:r>
            <a:r>
              <a:rPr lang="ru-RU" sz="1600" dirty="0"/>
              <a:t> — борт </a:t>
            </a:r>
            <a:r>
              <a:rPr lang="ru-RU" sz="1600" dirty="0" err="1"/>
              <a:t>збили</a:t>
            </a:r>
            <a:r>
              <a:rPr lang="ru-RU" sz="1600" dirty="0"/>
              <a:t> </a:t>
            </a:r>
            <a:r>
              <a:rPr lang="ru-RU" sz="1600" dirty="0" err="1"/>
              <a:t>росіяни</a:t>
            </a:r>
            <a:r>
              <a:rPr lang="ru-RU" sz="1600" dirty="0"/>
              <a:t>. </a:t>
            </a:r>
            <a:r>
              <a:rPr lang="ru-RU" sz="1600" dirty="0" smtClean="0"/>
              <a:t>17 </a:t>
            </a:r>
            <a:r>
              <a:rPr lang="ru-RU" sz="1600" dirty="0" err="1"/>
              <a:t>липня</a:t>
            </a:r>
            <a:r>
              <a:rPr lang="ru-RU" sz="1600" dirty="0"/>
              <a:t> </a:t>
            </a:r>
            <a:r>
              <a:rPr lang="ru-RU" sz="1600" dirty="0" smtClean="0"/>
              <a:t>2023 року </a:t>
            </a:r>
            <a:r>
              <a:rPr lang="ru-RU" sz="1600" dirty="0" err="1" smtClean="0"/>
              <a:t>підтвердилося</a:t>
            </a:r>
            <a:r>
              <a:rPr lang="ru-RU" sz="1600" dirty="0"/>
              <a:t> — </a:t>
            </a:r>
            <a:r>
              <a:rPr lang="ru-RU" sz="1600" dirty="0" err="1"/>
              <a:t>він</a:t>
            </a:r>
            <a:r>
              <a:rPr lang="ru-RU" sz="1600" dirty="0"/>
              <a:t> </a:t>
            </a:r>
            <a:r>
              <a:rPr lang="ru-RU" sz="1600" dirty="0" err="1"/>
              <a:t>загинув</a:t>
            </a:r>
            <a:r>
              <a:rPr lang="ru-RU" sz="1600" dirty="0" smtClean="0"/>
              <a:t>.</a:t>
            </a:r>
          </a:p>
          <a:p>
            <a:pPr fontAlgn="base"/>
            <a:r>
              <a:rPr lang="ru-RU" sz="1600" dirty="0"/>
              <a:t>Назар Богданович </a:t>
            </a:r>
            <a:r>
              <a:rPr lang="ru-RU" sz="1600" dirty="0" err="1"/>
              <a:t>Боровицький</a:t>
            </a:r>
            <a:r>
              <a:rPr lang="ru-RU" sz="1600" dirty="0"/>
              <a:t> </a:t>
            </a:r>
            <a:r>
              <a:rPr lang="ru-RU" sz="1600" dirty="0" err="1"/>
              <a:t>народився</a:t>
            </a:r>
            <a:r>
              <a:rPr lang="ru-RU" sz="1600" dirty="0"/>
              <a:t> 24 </a:t>
            </a:r>
            <a:r>
              <a:rPr lang="ru-RU" sz="1600" dirty="0" err="1"/>
              <a:t>вересня</a:t>
            </a:r>
            <a:r>
              <a:rPr lang="ru-RU" sz="1600" dirty="0"/>
              <a:t> 1993 року у </a:t>
            </a:r>
            <a:r>
              <a:rPr lang="ru-RU" sz="1600" dirty="0" err="1"/>
              <a:t>селі</a:t>
            </a:r>
            <a:r>
              <a:rPr lang="ru-RU" sz="1600" dirty="0"/>
              <a:t> </a:t>
            </a:r>
            <a:r>
              <a:rPr lang="ru-RU" sz="1600" dirty="0" err="1"/>
              <a:t>Пашківка</a:t>
            </a:r>
            <a:r>
              <a:rPr lang="ru-RU" sz="1600" dirty="0"/>
              <a:t> </a:t>
            </a:r>
            <a:r>
              <a:rPr lang="ru-RU" sz="1600" dirty="0" err="1"/>
              <a:t>колишнього</a:t>
            </a:r>
            <a:r>
              <a:rPr lang="ru-RU" sz="1600" dirty="0"/>
              <a:t> </a:t>
            </a:r>
            <a:r>
              <a:rPr lang="ru-RU" sz="1600" dirty="0" err="1"/>
              <a:t>Козельщинського</a:t>
            </a:r>
            <a:r>
              <a:rPr lang="ru-RU" sz="1600" dirty="0"/>
              <a:t> району. </a:t>
            </a:r>
            <a:r>
              <a:rPr lang="ru-RU" sz="1600" dirty="0" err="1"/>
              <a:t>Протягом</a:t>
            </a:r>
            <a:r>
              <a:rPr lang="ru-RU" sz="1600" dirty="0"/>
              <a:t> 2000-2008 </a:t>
            </a:r>
            <a:r>
              <a:rPr lang="ru-RU" sz="1600" dirty="0" err="1"/>
              <a:t>років</a:t>
            </a:r>
            <a:r>
              <a:rPr lang="ru-RU" sz="1600" dirty="0"/>
              <a:t> </a:t>
            </a:r>
            <a:r>
              <a:rPr lang="ru-RU" sz="1600" dirty="0" err="1"/>
              <a:t>навчався</a:t>
            </a:r>
            <a:r>
              <a:rPr lang="ru-RU" sz="1600" dirty="0"/>
              <a:t> у </a:t>
            </a:r>
            <a:r>
              <a:rPr lang="ru-RU" sz="1600" dirty="0" err="1"/>
              <a:t>Пашківській</a:t>
            </a:r>
            <a:r>
              <a:rPr lang="ru-RU" sz="1600" dirty="0"/>
              <a:t> </a:t>
            </a:r>
            <a:r>
              <a:rPr lang="ru-RU" sz="1600" dirty="0" smtClean="0"/>
              <a:t>ЗОШ. </a:t>
            </a:r>
            <a:r>
              <a:rPr lang="ru-RU" sz="1600" dirty="0"/>
              <a:t>У </a:t>
            </a:r>
            <a:r>
              <a:rPr lang="ru-RU" sz="1600" dirty="0" err="1"/>
              <a:t>дев’ятий</a:t>
            </a:r>
            <a:r>
              <a:rPr lang="ru-RU" sz="1600" dirty="0"/>
              <a:t> </a:t>
            </a:r>
            <a:r>
              <a:rPr lang="ru-RU" sz="1600" dirty="0" err="1"/>
              <a:t>клас</a:t>
            </a:r>
            <a:r>
              <a:rPr lang="ru-RU" sz="1600" dirty="0"/>
              <a:t> </a:t>
            </a:r>
            <a:r>
              <a:rPr lang="ru-RU" sz="1600" dirty="0" err="1"/>
              <a:t>пішов</a:t>
            </a:r>
            <a:r>
              <a:rPr lang="ru-RU" sz="1600" dirty="0"/>
              <a:t> у </a:t>
            </a:r>
            <a:r>
              <a:rPr lang="ru-RU" sz="1600" dirty="0" err="1"/>
              <a:t>ліцей</a:t>
            </a:r>
            <a:r>
              <a:rPr lang="ru-RU" sz="1600" dirty="0"/>
              <a:t> при  </a:t>
            </a:r>
            <a:r>
              <a:rPr lang="ru-RU" sz="1600" dirty="0" err="1"/>
              <a:t>Кременчуцькому</a:t>
            </a:r>
            <a:r>
              <a:rPr lang="ru-RU" sz="1600" dirty="0"/>
              <a:t> </a:t>
            </a:r>
            <a:r>
              <a:rPr lang="ru-RU" sz="1600" dirty="0" err="1"/>
              <a:t>педагогічному</a:t>
            </a:r>
            <a:r>
              <a:rPr lang="ru-RU" sz="1600" dirty="0"/>
              <a:t> </a:t>
            </a:r>
            <a:r>
              <a:rPr lang="ru-RU" sz="1600" dirty="0" err="1"/>
              <a:t>коледжі</a:t>
            </a:r>
            <a:r>
              <a:rPr lang="ru-RU" sz="1600" dirty="0"/>
              <a:t> </a:t>
            </a:r>
            <a:r>
              <a:rPr lang="ru-RU" sz="1600" dirty="0" err="1" smtClean="0"/>
              <a:t>ім</a:t>
            </a:r>
            <a:r>
              <a:rPr lang="ru-RU" sz="1600" dirty="0" smtClean="0"/>
              <a:t>. </a:t>
            </a:r>
            <a:r>
              <a:rPr lang="ru-RU" sz="1600" dirty="0"/>
              <a:t> </a:t>
            </a:r>
            <a:r>
              <a:rPr lang="ru-RU" sz="1600" dirty="0" err="1"/>
              <a:t>Макаренка</a:t>
            </a:r>
            <a:r>
              <a:rPr lang="ru-RU" sz="1600" dirty="0"/>
              <a:t>. </a:t>
            </a:r>
            <a:r>
              <a:rPr lang="ru-RU" sz="1600" dirty="0" err="1"/>
              <a:t>Протягом</a:t>
            </a:r>
            <a:r>
              <a:rPr lang="ru-RU" sz="1600" dirty="0"/>
              <a:t> </a:t>
            </a:r>
            <a:r>
              <a:rPr lang="ru-RU" sz="1600" dirty="0" err="1"/>
              <a:t>трьох</a:t>
            </a:r>
            <a:r>
              <a:rPr lang="ru-RU" sz="1600" dirty="0"/>
              <a:t> </a:t>
            </a:r>
            <a:r>
              <a:rPr lang="ru-RU" sz="1600" dirty="0" err="1"/>
              <a:t>років</a:t>
            </a:r>
            <a:r>
              <a:rPr lang="ru-RU" sz="1600" dirty="0"/>
              <a:t> </a:t>
            </a:r>
            <a:r>
              <a:rPr lang="ru-RU" sz="1600" dirty="0" err="1"/>
              <a:t>навчався</a:t>
            </a:r>
            <a:r>
              <a:rPr lang="ru-RU" sz="1600" dirty="0"/>
              <a:t> у </a:t>
            </a:r>
            <a:r>
              <a:rPr lang="ru-RU" sz="1600" dirty="0" err="1"/>
              <a:t>класі</a:t>
            </a:r>
            <a:r>
              <a:rPr lang="ru-RU" sz="1600" dirty="0"/>
              <a:t> з </a:t>
            </a:r>
            <a:r>
              <a:rPr lang="ru-RU" sz="1600" dirty="0" err="1"/>
              <a:t>поглибленим</a:t>
            </a:r>
            <a:r>
              <a:rPr lang="ru-RU" sz="1600" dirty="0"/>
              <a:t> </a:t>
            </a:r>
            <a:r>
              <a:rPr lang="ru-RU" sz="1600" dirty="0" err="1"/>
              <a:t>вивченням</a:t>
            </a:r>
            <a:r>
              <a:rPr lang="ru-RU" sz="1600" dirty="0"/>
              <a:t> </a:t>
            </a:r>
            <a:r>
              <a:rPr lang="ru-RU" sz="1600" dirty="0" err="1"/>
              <a:t>інформатики</a:t>
            </a:r>
            <a:r>
              <a:rPr lang="ru-RU" sz="1600" dirty="0"/>
              <a:t>, </a:t>
            </a:r>
            <a:r>
              <a:rPr lang="ru-RU" sz="1600" dirty="0" err="1"/>
              <a:t>програмування</a:t>
            </a:r>
            <a:r>
              <a:rPr lang="ru-RU" sz="1600" dirty="0"/>
              <a:t> та математики. </a:t>
            </a:r>
            <a:r>
              <a:rPr lang="ru-RU" sz="1600" dirty="0" smtClean="0"/>
              <a:t>  У</a:t>
            </a:r>
            <a:r>
              <a:rPr lang="ru-RU" sz="1600" dirty="0"/>
              <a:t> 2011 </a:t>
            </a:r>
            <a:r>
              <a:rPr lang="ru-RU" sz="1600" dirty="0" err="1"/>
              <a:t>році</a:t>
            </a:r>
            <a:r>
              <a:rPr lang="ru-RU" sz="1600" dirty="0"/>
              <a:t> </a:t>
            </a:r>
            <a:r>
              <a:rPr lang="ru-RU" sz="1600" dirty="0" err="1"/>
              <a:t>закінчив</a:t>
            </a:r>
            <a:r>
              <a:rPr lang="ru-RU" sz="1600" dirty="0"/>
              <a:t> 11 </a:t>
            </a:r>
            <a:r>
              <a:rPr lang="ru-RU" sz="1600" dirty="0" err="1"/>
              <a:t>клас</a:t>
            </a:r>
            <a:r>
              <a:rPr lang="ru-RU" sz="1600" dirty="0"/>
              <a:t> </a:t>
            </a:r>
            <a:r>
              <a:rPr lang="ru-RU" sz="1600" dirty="0" err="1"/>
              <a:t>із</a:t>
            </a:r>
            <a:r>
              <a:rPr lang="ru-RU" sz="1600" dirty="0"/>
              <a:t> золотою </a:t>
            </a:r>
            <a:r>
              <a:rPr lang="ru-RU" sz="1600" dirty="0" err="1"/>
              <a:t>медаллю</a:t>
            </a:r>
            <a:r>
              <a:rPr lang="ru-RU" sz="1600" dirty="0"/>
              <a:t>. </a:t>
            </a:r>
          </a:p>
          <a:p>
            <a:pPr fontAlgn="base"/>
            <a:r>
              <a:rPr lang="ru-RU" sz="1600" dirty="0" err="1"/>
              <a:t>Наступним</a:t>
            </a:r>
            <a:r>
              <a:rPr lang="ru-RU" sz="1600" dirty="0"/>
              <a:t> </a:t>
            </a:r>
            <a:r>
              <a:rPr lang="ru-RU" sz="1600" dirty="0" err="1"/>
              <a:t>етапом</a:t>
            </a:r>
            <a:r>
              <a:rPr lang="ru-RU" sz="1600" dirty="0"/>
              <a:t> у </a:t>
            </a:r>
            <a:r>
              <a:rPr lang="ru-RU" sz="1600" dirty="0" err="1"/>
              <a:t>житті</a:t>
            </a:r>
            <a:r>
              <a:rPr lang="ru-RU" sz="1600" dirty="0"/>
              <a:t> Назара стало </a:t>
            </a:r>
            <a:r>
              <a:rPr lang="ru-RU" sz="1600" dirty="0" err="1"/>
              <a:t>навчання</a:t>
            </a:r>
            <a:r>
              <a:rPr lang="ru-RU" sz="1600" dirty="0"/>
              <a:t> у </a:t>
            </a:r>
            <a:r>
              <a:rPr lang="ru-RU" sz="1600" dirty="0" err="1"/>
              <a:t>Національній</a:t>
            </a:r>
            <a:r>
              <a:rPr lang="ru-RU" sz="1600" dirty="0"/>
              <a:t> </a:t>
            </a:r>
            <a:r>
              <a:rPr lang="ru-RU" sz="1600" dirty="0" err="1"/>
              <a:t>академії</a:t>
            </a:r>
            <a:r>
              <a:rPr lang="ru-RU" sz="1600" dirty="0"/>
              <a:t> </a:t>
            </a:r>
            <a:r>
              <a:rPr lang="ru-RU" sz="1600" dirty="0" err="1"/>
              <a:t>Служби</a:t>
            </a:r>
            <a:r>
              <a:rPr lang="ru-RU" sz="1600" dirty="0"/>
              <a:t> </a:t>
            </a:r>
            <a:r>
              <a:rPr lang="ru-RU" sz="1600" dirty="0" err="1"/>
              <a:t>безпеки</a:t>
            </a:r>
            <a:r>
              <a:rPr lang="ru-RU" sz="1600" dirty="0"/>
              <a:t> </a:t>
            </a:r>
            <a:r>
              <a:rPr lang="ru-RU" sz="1600" dirty="0" err="1" smtClean="0"/>
              <a:t>України</a:t>
            </a:r>
            <a:r>
              <a:rPr lang="ru-RU" sz="1600" dirty="0" smtClean="0"/>
              <a:t>. </a:t>
            </a:r>
            <a:r>
              <a:rPr lang="ru-RU" sz="1600" dirty="0" err="1" smtClean="0"/>
              <a:t>Потім</a:t>
            </a:r>
            <a:r>
              <a:rPr lang="ru-RU" sz="1600" dirty="0" smtClean="0"/>
              <a:t> </a:t>
            </a:r>
            <a:r>
              <a:rPr lang="ru-RU" sz="1600" dirty="0"/>
              <a:t>Назар </a:t>
            </a:r>
            <a:r>
              <a:rPr lang="ru-RU" sz="1600" dirty="0" err="1"/>
              <a:t>добровільно</a:t>
            </a:r>
            <a:r>
              <a:rPr lang="ru-RU" sz="1600" dirty="0"/>
              <a:t> став </a:t>
            </a:r>
            <a:r>
              <a:rPr lang="ru-RU" sz="1600" dirty="0" err="1"/>
              <a:t>учасником</a:t>
            </a:r>
            <a:r>
              <a:rPr lang="ru-RU" sz="1600" dirty="0"/>
              <a:t> АТО. </a:t>
            </a:r>
            <a:r>
              <a:rPr lang="ru-RU" sz="1600" dirty="0" err="1"/>
              <a:t>Після</a:t>
            </a:r>
            <a:r>
              <a:rPr lang="ru-RU" sz="1600" dirty="0"/>
              <a:t> </a:t>
            </a:r>
            <a:r>
              <a:rPr lang="ru-RU" sz="1600" dirty="0" err="1"/>
              <a:t>закінчення</a:t>
            </a:r>
            <a:r>
              <a:rPr lang="ru-RU" sz="1600" dirty="0"/>
              <a:t> </a:t>
            </a:r>
            <a:r>
              <a:rPr lang="ru-RU" sz="1600" dirty="0" err="1"/>
              <a:t>академії</a:t>
            </a:r>
            <a:r>
              <a:rPr lang="ru-RU" sz="1600" dirty="0"/>
              <a:t> </a:t>
            </a:r>
            <a:r>
              <a:rPr lang="ru-RU" sz="1600" dirty="0" err="1"/>
              <a:t>залишився</a:t>
            </a:r>
            <a:r>
              <a:rPr lang="ru-RU" sz="1600" dirty="0"/>
              <a:t> </a:t>
            </a:r>
            <a:r>
              <a:rPr lang="ru-RU" sz="1600" dirty="0" err="1"/>
              <a:t>працювати</a:t>
            </a:r>
            <a:r>
              <a:rPr lang="ru-RU" sz="1600" dirty="0"/>
              <a:t> у </a:t>
            </a:r>
            <a:r>
              <a:rPr lang="ru-RU" sz="1600" dirty="0" err="1"/>
              <a:t>відомстві</a:t>
            </a:r>
            <a:r>
              <a:rPr lang="ru-RU" sz="1600" dirty="0"/>
              <a:t>.</a:t>
            </a:r>
            <a:r>
              <a:rPr lang="ru-RU" dirty="0"/>
              <a:t> </a:t>
            </a:r>
          </a:p>
          <a:p>
            <a:endParaRPr lang="ru-RU" dirty="0"/>
          </a:p>
        </p:txBody>
      </p:sp>
      <p:pic>
        <p:nvPicPr>
          <p:cNvPr id="3" name="Объект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836712"/>
            <a:ext cx="3348372" cy="4464496"/>
          </a:xfrm>
        </p:spPr>
      </p:pic>
      <p:sp>
        <p:nvSpPr>
          <p:cNvPr id="5" name="Прямоугольник 4"/>
          <p:cNvSpPr/>
          <p:nvPr/>
        </p:nvSpPr>
        <p:spPr>
          <a:xfrm>
            <a:off x="20893" y="5661248"/>
            <a:ext cx="9036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/>
              <a:t>Назар </a:t>
            </a:r>
            <a:r>
              <a:rPr lang="ru-RU" dirty="0" err="1"/>
              <a:t>був</a:t>
            </a:r>
            <a:r>
              <a:rPr lang="ru-RU" dirty="0"/>
              <a:t> </a:t>
            </a:r>
            <a:r>
              <a:rPr lang="ru-RU" dirty="0" err="1"/>
              <a:t>відзначений</a:t>
            </a:r>
            <a:r>
              <a:rPr lang="ru-RU" dirty="0"/>
              <a:t> </a:t>
            </a:r>
            <a:r>
              <a:rPr lang="ru-RU" dirty="0" err="1"/>
              <a:t>державними</a:t>
            </a:r>
            <a:r>
              <a:rPr lang="ru-RU" dirty="0"/>
              <a:t> </a:t>
            </a:r>
            <a:r>
              <a:rPr lang="ru-RU" dirty="0" err="1"/>
              <a:t>нагородами</a:t>
            </a:r>
            <a:r>
              <a:rPr lang="ru-RU" dirty="0"/>
              <a:t> — орденом «За </a:t>
            </a:r>
            <a:r>
              <a:rPr lang="ru-RU" dirty="0" err="1"/>
              <a:t>мужність</a:t>
            </a:r>
            <a:r>
              <a:rPr lang="ru-RU" dirty="0"/>
              <a:t>» та орденом Богдана </a:t>
            </a:r>
            <a:r>
              <a:rPr lang="ru-RU" dirty="0" err="1"/>
              <a:t>Хмельницького</a:t>
            </a:r>
            <a:r>
              <a:rPr lang="ru-RU" dirty="0"/>
              <a:t> III </a:t>
            </a:r>
            <a:r>
              <a:rPr lang="ru-RU" dirty="0" err="1"/>
              <a:t>ступеня</a:t>
            </a:r>
            <a:r>
              <a:rPr lang="ru-RU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08245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5179099" y="260648"/>
            <a:ext cx="3744416" cy="419646"/>
          </a:xfrm>
        </p:spPr>
        <p:txBody>
          <a:bodyPr>
            <a:noAutofit/>
          </a:bodyPr>
          <a:lstStyle/>
          <a:p>
            <a:r>
              <a:rPr lang="uk-UA" sz="2400" dirty="0" err="1" smtClean="0"/>
              <a:t>Чобан</a:t>
            </a:r>
            <a:r>
              <a:rPr lang="uk-UA" sz="2400" dirty="0" smtClean="0"/>
              <a:t> Степан Іванович</a:t>
            </a:r>
            <a:endParaRPr lang="ru-RU" sz="2400" dirty="0"/>
          </a:p>
        </p:txBody>
      </p:sp>
      <p:sp>
        <p:nvSpPr>
          <p:cNvPr id="8" name="Текст 7"/>
          <p:cNvSpPr>
            <a:spLocks noGrp="1"/>
          </p:cNvSpPr>
          <p:nvPr>
            <p:ph type="body" sz="half" idx="2"/>
          </p:nvPr>
        </p:nvSpPr>
        <p:spPr>
          <a:xfrm>
            <a:off x="179512" y="260648"/>
            <a:ext cx="4824536" cy="5729282"/>
          </a:xfrm>
        </p:spPr>
        <p:txBody>
          <a:bodyPr>
            <a:normAutofit lnSpcReduction="10000"/>
          </a:bodyPr>
          <a:lstStyle/>
          <a:p>
            <a:r>
              <a:rPr lang="ru-RU" sz="1600" dirty="0"/>
              <a:t>Степан </a:t>
            </a:r>
            <a:r>
              <a:rPr lang="ru-RU" sz="1600" dirty="0" err="1"/>
              <a:t>Чобану</a:t>
            </a:r>
            <a:r>
              <a:rPr lang="ru-RU" sz="1600" dirty="0"/>
              <a:t> </a:t>
            </a:r>
            <a:r>
              <a:rPr lang="ru-RU" sz="1600" dirty="0" err="1"/>
              <a:t>народився</a:t>
            </a:r>
            <a:r>
              <a:rPr lang="ru-RU" sz="1600" dirty="0"/>
              <a:t> 21 </a:t>
            </a:r>
            <a:r>
              <a:rPr lang="ru-RU" sz="1600" dirty="0" err="1"/>
              <a:t>грудня</a:t>
            </a:r>
            <a:r>
              <a:rPr lang="ru-RU" sz="1600" dirty="0"/>
              <a:t> 1963 року у </a:t>
            </a:r>
            <a:r>
              <a:rPr lang="ru-RU" sz="1600" dirty="0" err="1"/>
              <a:t>селі</a:t>
            </a:r>
            <a:r>
              <a:rPr lang="ru-RU" sz="1600" dirty="0"/>
              <a:t> </a:t>
            </a:r>
            <a:r>
              <a:rPr lang="ru-RU" sz="1600" dirty="0" err="1"/>
              <a:t>Долинському</a:t>
            </a:r>
            <a:r>
              <a:rPr lang="ru-RU" sz="1600" dirty="0"/>
              <a:t> в </a:t>
            </a:r>
            <a:r>
              <a:rPr lang="ru-RU" sz="1600" dirty="0" err="1"/>
              <a:t>сім’ї</a:t>
            </a:r>
            <a:r>
              <a:rPr lang="ru-RU" sz="1600" dirty="0"/>
              <a:t> </a:t>
            </a:r>
            <a:r>
              <a:rPr lang="ru-RU" sz="1600" dirty="0" err="1"/>
              <a:t>робітників</a:t>
            </a:r>
            <a:r>
              <a:rPr lang="ru-RU" sz="1600" dirty="0"/>
              <a:t>. У 1982 </a:t>
            </a:r>
            <a:r>
              <a:rPr lang="ru-RU" sz="1600" dirty="0" err="1"/>
              <a:t>році</a:t>
            </a:r>
            <a:r>
              <a:rPr lang="ru-RU" sz="1600" dirty="0"/>
              <a:t> </a:t>
            </a:r>
            <a:r>
              <a:rPr lang="ru-RU" sz="1600" dirty="0" err="1"/>
              <a:t>розпочав</a:t>
            </a:r>
            <a:r>
              <a:rPr lang="ru-RU" sz="1600" dirty="0"/>
              <a:t> службу в </a:t>
            </a:r>
            <a:r>
              <a:rPr lang="ru-RU" sz="1600" dirty="0" err="1"/>
              <a:t>армії</a:t>
            </a:r>
            <a:r>
              <a:rPr lang="ru-RU" sz="1600" dirty="0"/>
              <a:t>. 1987 року </a:t>
            </a:r>
            <a:r>
              <a:rPr lang="ru-RU" sz="1600" dirty="0" err="1"/>
              <a:t>закінчив</a:t>
            </a:r>
            <a:r>
              <a:rPr lang="ru-RU" sz="1600" dirty="0"/>
              <a:t> </a:t>
            </a:r>
            <a:r>
              <a:rPr lang="ru-RU" sz="1600" dirty="0" err="1"/>
              <a:t>Чернігівське</a:t>
            </a:r>
            <a:r>
              <a:rPr lang="ru-RU" sz="1600" dirty="0"/>
              <a:t> </a:t>
            </a:r>
            <a:r>
              <a:rPr lang="ru-RU" sz="1600" dirty="0" err="1"/>
              <a:t>вище</a:t>
            </a:r>
            <a:r>
              <a:rPr lang="ru-RU" sz="1600" dirty="0"/>
              <a:t> </a:t>
            </a:r>
            <a:r>
              <a:rPr lang="ru-RU" sz="1600" dirty="0" err="1"/>
              <a:t>військове</a:t>
            </a:r>
            <a:r>
              <a:rPr lang="ru-RU" sz="1600" dirty="0"/>
              <a:t> </a:t>
            </a:r>
            <a:r>
              <a:rPr lang="ru-RU" sz="1600" dirty="0" err="1"/>
              <a:t>авіаційне</a:t>
            </a:r>
            <a:r>
              <a:rPr lang="ru-RU" sz="1600" dirty="0"/>
              <a:t> училище </a:t>
            </a:r>
            <a:endParaRPr lang="ru-RU" sz="1600" dirty="0" smtClean="0"/>
          </a:p>
          <a:p>
            <a:r>
              <a:rPr lang="ru-RU" sz="1600" dirty="0" smtClean="0"/>
              <a:t>З </a:t>
            </a:r>
            <a:r>
              <a:rPr lang="ru-RU" sz="1600" dirty="0"/>
              <a:t>1987 року служив в 190-му </a:t>
            </a:r>
            <a:r>
              <a:rPr lang="ru-RU" sz="1600" dirty="0" err="1"/>
              <a:t>винищувальному</a:t>
            </a:r>
            <a:r>
              <a:rPr lang="ru-RU" sz="1600" dirty="0"/>
              <a:t> </a:t>
            </a:r>
            <a:r>
              <a:rPr lang="ru-RU" sz="1600" dirty="0" err="1"/>
              <a:t>авіаційному</a:t>
            </a:r>
            <a:r>
              <a:rPr lang="ru-RU" sz="1600" dirty="0"/>
              <a:t> полку, </a:t>
            </a:r>
            <a:r>
              <a:rPr lang="ru-RU" sz="1600" dirty="0" err="1"/>
              <a:t>дислокованому</a:t>
            </a:r>
            <a:r>
              <a:rPr lang="ru-RU" sz="1600" dirty="0"/>
              <a:t> у </a:t>
            </a:r>
            <a:r>
              <a:rPr lang="ru-RU" sz="1600" dirty="0" err="1"/>
              <a:t>місті</a:t>
            </a:r>
            <a:r>
              <a:rPr lang="ru-RU" sz="1600" dirty="0"/>
              <a:t> </a:t>
            </a:r>
            <a:r>
              <a:rPr lang="ru-RU" sz="1600" dirty="0" err="1" smtClean="0"/>
              <a:t>Кропивницький</a:t>
            </a:r>
            <a:r>
              <a:rPr lang="ru-RU" sz="1600" dirty="0" smtClean="0"/>
              <a:t>, </a:t>
            </a:r>
            <a:r>
              <a:rPr lang="ru-RU" sz="1600" dirty="0"/>
              <a:t>на </a:t>
            </a:r>
            <a:r>
              <a:rPr lang="ru-RU" sz="1600" dirty="0" err="1"/>
              <a:t>аеродромі</a:t>
            </a:r>
            <a:r>
              <a:rPr lang="ru-RU" sz="1600" dirty="0"/>
              <a:t> </a:t>
            </a:r>
            <a:r>
              <a:rPr lang="ru-RU" sz="1600" dirty="0" err="1"/>
              <a:t>Канатове</a:t>
            </a:r>
            <a:r>
              <a:rPr lang="ru-RU" sz="1600" dirty="0"/>
              <a:t>. В 1990 </a:t>
            </a:r>
            <a:r>
              <a:rPr lang="ru-RU" sz="1600" dirty="0" err="1"/>
              <a:t>році</a:t>
            </a:r>
            <a:r>
              <a:rPr lang="ru-RU" sz="1600" dirty="0"/>
              <a:t> </a:t>
            </a:r>
            <a:r>
              <a:rPr lang="ru-RU" sz="1600" dirty="0" err="1"/>
              <a:t>пройшов</a:t>
            </a:r>
            <a:r>
              <a:rPr lang="ru-RU" sz="1600" dirty="0"/>
              <a:t> </a:t>
            </a:r>
            <a:r>
              <a:rPr lang="ru-RU" sz="1600" dirty="0" err="1"/>
              <a:t>перенавчання</a:t>
            </a:r>
            <a:r>
              <a:rPr lang="ru-RU" sz="1600" dirty="0"/>
              <a:t> на </a:t>
            </a:r>
            <a:r>
              <a:rPr lang="ru-RU" sz="1600" dirty="0" err="1"/>
              <a:t>літак</a:t>
            </a:r>
            <a:r>
              <a:rPr lang="ru-RU" sz="1600" dirty="0"/>
              <a:t> Су-27 й </a:t>
            </a:r>
            <a:r>
              <a:rPr lang="ru-RU" sz="1600" dirty="0" err="1"/>
              <a:t>був</a:t>
            </a:r>
            <a:r>
              <a:rPr lang="ru-RU" sz="1600" dirty="0"/>
              <a:t> направлений для </a:t>
            </a:r>
            <a:r>
              <a:rPr lang="ru-RU" sz="1600" dirty="0" err="1"/>
              <a:t>подальшого</a:t>
            </a:r>
            <a:r>
              <a:rPr lang="ru-RU" sz="1600" dirty="0"/>
              <a:t> </a:t>
            </a:r>
            <a:r>
              <a:rPr lang="ru-RU" sz="1600" dirty="0" err="1"/>
              <a:t>проходження</a:t>
            </a:r>
            <a:r>
              <a:rPr lang="ru-RU" sz="1600" dirty="0"/>
              <a:t> </a:t>
            </a:r>
            <a:r>
              <a:rPr lang="ru-RU" sz="1600" dirty="0" err="1"/>
              <a:t>служби</a:t>
            </a:r>
            <a:r>
              <a:rPr lang="ru-RU" sz="1600" dirty="0"/>
              <a:t> у 831-й </a:t>
            </a:r>
            <a:r>
              <a:rPr lang="ru-RU" sz="1600" dirty="0" err="1"/>
              <a:t>винищувальний</a:t>
            </a:r>
            <a:r>
              <a:rPr lang="ru-RU" sz="1600" dirty="0"/>
              <a:t> </a:t>
            </a:r>
            <a:r>
              <a:rPr lang="ru-RU" sz="1600" dirty="0" err="1"/>
              <a:t>авіаційний</a:t>
            </a:r>
            <a:r>
              <a:rPr lang="ru-RU" sz="1600" dirty="0"/>
              <a:t> полк. З 1992 року </a:t>
            </a:r>
            <a:r>
              <a:rPr lang="ru-RU" sz="1600" dirty="0" err="1"/>
              <a:t>продовжував</a:t>
            </a:r>
            <a:r>
              <a:rPr lang="ru-RU" sz="1600" dirty="0"/>
              <a:t> </a:t>
            </a:r>
            <a:r>
              <a:rPr lang="ru-RU" sz="1600" dirty="0" err="1"/>
              <a:t>гідно</a:t>
            </a:r>
            <a:r>
              <a:rPr lang="ru-RU" sz="1600" dirty="0"/>
              <a:t> </a:t>
            </a:r>
            <a:r>
              <a:rPr lang="ru-RU" sz="1600" dirty="0" err="1"/>
              <a:t>виконувати</a:t>
            </a:r>
            <a:r>
              <a:rPr lang="ru-RU" sz="1600" dirty="0"/>
              <a:t> </a:t>
            </a:r>
            <a:r>
              <a:rPr lang="ru-RU" sz="1600" dirty="0" err="1"/>
              <a:t>свій</a:t>
            </a:r>
            <a:r>
              <a:rPr lang="ru-RU" sz="1600" dirty="0"/>
              <a:t> </a:t>
            </a:r>
            <a:r>
              <a:rPr lang="ru-RU" sz="1600" dirty="0" err="1"/>
              <a:t>військовий</a:t>
            </a:r>
            <a:r>
              <a:rPr lang="ru-RU" sz="1600" dirty="0"/>
              <a:t> </a:t>
            </a:r>
            <a:r>
              <a:rPr lang="ru-RU" sz="1600" dirty="0" err="1"/>
              <a:t>обов’язок</a:t>
            </a:r>
            <a:r>
              <a:rPr lang="ru-RU" sz="1600" dirty="0"/>
              <a:t> у лавах </a:t>
            </a:r>
            <a:r>
              <a:rPr lang="ru-RU" sz="1600" dirty="0" err="1"/>
              <a:t>Збройних</a:t>
            </a:r>
            <a:r>
              <a:rPr lang="ru-RU" sz="1600" dirty="0"/>
              <a:t> сил </a:t>
            </a:r>
            <a:r>
              <a:rPr lang="ru-RU" sz="1600" dirty="0" err="1"/>
              <a:t>України</a:t>
            </a:r>
            <a:r>
              <a:rPr lang="ru-RU" sz="1600" dirty="0"/>
              <a:t>. </a:t>
            </a:r>
            <a:endParaRPr lang="ru-RU" sz="1600" dirty="0" smtClean="0"/>
          </a:p>
          <a:p>
            <a:pPr fontAlgn="base"/>
            <a:r>
              <a:rPr lang="ru-RU" sz="1600" dirty="0"/>
              <a:t>23 лютого 2022 року Степан </a:t>
            </a:r>
            <a:r>
              <a:rPr lang="ru-RU" sz="1600" dirty="0" err="1"/>
              <a:t>Іванович</a:t>
            </a:r>
            <a:r>
              <a:rPr lang="ru-RU" sz="1600" dirty="0"/>
              <a:t> заступив на </a:t>
            </a:r>
            <a:r>
              <a:rPr lang="ru-RU" sz="1600" dirty="0" err="1"/>
              <a:t>бойове</a:t>
            </a:r>
            <a:r>
              <a:rPr lang="ru-RU" sz="1600" dirty="0"/>
              <a:t> </a:t>
            </a:r>
            <a:r>
              <a:rPr lang="ru-RU" sz="1600" dirty="0" err="1"/>
              <a:t>чергування</a:t>
            </a:r>
            <a:r>
              <a:rPr lang="ru-RU" sz="1600" dirty="0"/>
              <a:t>, а </a:t>
            </a:r>
            <a:r>
              <a:rPr lang="ru-RU" sz="1600" dirty="0" err="1"/>
              <a:t>вже</a:t>
            </a:r>
            <a:r>
              <a:rPr lang="ru-RU" sz="1600" dirty="0"/>
              <a:t> 24 лютого 2022 року </a:t>
            </a:r>
            <a:r>
              <a:rPr lang="ru-RU" sz="1600" dirty="0" err="1"/>
              <a:t>вивів</a:t>
            </a:r>
            <a:r>
              <a:rPr lang="ru-RU" sz="1600" dirty="0"/>
              <a:t> </a:t>
            </a:r>
            <a:r>
              <a:rPr lang="ru-RU" sz="1600" dirty="0" err="1"/>
              <a:t>літак</a:t>
            </a:r>
            <a:r>
              <a:rPr lang="ru-RU" sz="1600" dirty="0"/>
              <a:t> з-</a:t>
            </a:r>
            <a:r>
              <a:rPr lang="ru-RU" sz="1600" dirty="0" err="1"/>
              <a:t>під</a:t>
            </a:r>
            <a:r>
              <a:rPr lang="ru-RU" sz="1600" dirty="0"/>
              <a:t> </a:t>
            </a:r>
            <a:r>
              <a:rPr lang="ru-RU" sz="1600" dirty="0" err="1"/>
              <a:t>підступного</a:t>
            </a:r>
            <a:r>
              <a:rPr lang="ru-RU" sz="1600" dirty="0"/>
              <a:t> ракетного удару </a:t>
            </a:r>
            <a:r>
              <a:rPr lang="ru-RU" sz="1600" dirty="0" err="1"/>
              <a:t>країни-агресора</a:t>
            </a:r>
            <a:r>
              <a:rPr lang="ru-RU" sz="1600" dirty="0"/>
              <a:t>. </a:t>
            </a:r>
          </a:p>
          <a:p>
            <a:pPr fontAlgn="base"/>
            <a:r>
              <a:rPr lang="ru-RU" sz="1600" dirty="0"/>
              <a:t>28 лютого на </a:t>
            </a:r>
            <a:r>
              <a:rPr lang="ru-RU" sz="1600" dirty="0" err="1"/>
              <a:t>літаку</a:t>
            </a:r>
            <a:r>
              <a:rPr lang="ru-RU" sz="1600" dirty="0"/>
              <a:t> Су-27 першим </a:t>
            </a:r>
            <a:r>
              <a:rPr lang="ru-RU" sz="1600" dirty="0" err="1"/>
              <a:t>піднявся</a:t>
            </a:r>
            <a:r>
              <a:rPr lang="ru-RU" sz="1600" dirty="0"/>
              <a:t> в </a:t>
            </a:r>
            <a:r>
              <a:rPr lang="ru-RU" sz="1600" dirty="0" err="1"/>
              <a:t>повітря</a:t>
            </a:r>
            <a:r>
              <a:rPr lang="ru-RU" sz="1600" dirty="0"/>
              <a:t> і вступив у </a:t>
            </a:r>
            <a:r>
              <a:rPr lang="ru-RU" sz="1600" dirty="0" err="1"/>
              <a:t>повітряний</a:t>
            </a:r>
            <a:r>
              <a:rPr lang="ru-RU" sz="1600" dirty="0"/>
              <a:t> </a:t>
            </a:r>
            <a:r>
              <a:rPr lang="ru-RU" sz="1600" dirty="0" err="1"/>
              <a:t>бій</a:t>
            </a:r>
            <a:r>
              <a:rPr lang="ru-RU" sz="1600" dirty="0"/>
              <a:t> над </a:t>
            </a:r>
            <a:r>
              <a:rPr lang="ru-RU" sz="1600" dirty="0" err="1"/>
              <a:t>містом</a:t>
            </a:r>
            <a:r>
              <a:rPr lang="ru-RU" sz="1600" dirty="0"/>
              <a:t> </a:t>
            </a:r>
            <a:r>
              <a:rPr lang="ru-RU" sz="1600" dirty="0" err="1"/>
              <a:t>Кропивницьким</a:t>
            </a:r>
            <a:r>
              <a:rPr lang="ru-RU" sz="1600" dirty="0"/>
              <a:t>, </a:t>
            </a:r>
            <a:r>
              <a:rPr lang="ru-RU" sz="1600" dirty="0" err="1"/>
              <a:t>відволікаючи</a:t>
            </a:r>
            <a:r>
              <a:rPr lang="ru-RU" sz="1600" dirty="0"/>
              <a:t> на себе ворожу </a:t>
            </a:r>
            <a:r>
              <a:rPr lang="ru-RU" sz="1600" dirty="0" err="1"/>
              <a:t>авіацію</a:t>
            </a:r>
            <a:r>
              <a:rPr lang="ru-RU" sz="1600" dirty="0"/>
              <a:t>, але </a:t>
            </a:r>
            <a:r>
              <a:rPr lang="ru-RU" sz="1600" dirty="0" err="1"/>
              <a:t>був</a:t>
            </a:r>
            <a:r>
              <a:rPr lang="ru-RU" sz="1600" dirty="0"/>
              <a:t> </a:t>
            </a:r>
            <a:r>
              <a:rPr lang="ru-RU" sz="1600" dirty="0" err="1"/>
              <a:t>атакований</a:t>
            </a:r>
            <a:r>
              <a:rPr lang="ru-RU" sz="1600" dirty="0"/>
              <a:t> ракетами, </a:t>
            </a:r>
            <a:r>
              <a:rPr lang="ru-RU" sz="1600" dirty="0" err="1"/>
              <a:t>внаслідок</a:t>
            </a:r>
            <a:r>
              <a:rPr lang="ru-RU" sz="1600" dirty="0"/>
              <a:t> </a:t>
            </a:r>
            <a:r>
              <a:rPr lang="ru-RU" sz="1600" dirty="0" err="1"/>
              <a:t>чого</a:t>
            </a:r>
            <a:r>
              <a:rPr lang="ru-RU" sz="1600" dirty="0"/>
              <a:t> </a:t>
            </a:r>
            <a:r>
              <a:rPr lang="ru-RU" sz="1600" dirty="0" err="1"/>
              <a:t>загинув</a:t>
            </a:r>
            <a:r>
              <a:rPr lang="ru-RU" sz="1600" dirty="0"/>
              <a:t> </a:t>
            </a:r>
            <a:r>
              <a:rPr lang="ru-RU" sz="1600" dirty="0" err="1"/>
              <a:t>смертю</a:t>
            </a:r>
            <a:r>
              <a:rPr lang="ru-RU" sz="1600" dirty="0"/>
              <a:t> </a:t>
            </a:r>
            <a:r>
              <a:rPr lang="ru-RU" sz="1600" dirty="0" err="1"/>
              <a:t>хоробрих</a:t>
            </a:r>
            <a:r>
              <a:rPr lang="ru-RU" sz="1600" dirty="0"/>
              <a:t>. </a:t>
            </a:r>
            <a:r>
              <a:rPr lang="ru-RU" sz="1600" dirty="0" err="1"/>
              <a:t>Його</a:t>
            </a:r>
            <a:r>
              <a:rPr lang="ru-RU" sz="1600" dirty="0"/>
              <a:t> </a:t>
            </a:r>
            <a:r>
              <a:rPr lang="ru-RU" sz="1600" dirty="0" err="1"/>
              <a:t>дії</a:t>
            </a:r>
            <a:r>
              <a:rPr lang="ru-RU" sz="1600" dirty="0"/>
              <a:t> </a:t>
            </a:r>
            <a:r>
              <a:rPr lang="ru-RU" sz="1600" dirty="0" err="1"/>
              <a:t>забезпечили</a:t>
            </a:r>
            <a:r>
              <a:rPr lang="ru-RU" sz="1600" dirty="0"/>
              <a:t> </a:t>
            </a:r>
            <a:r>
              <a:rPr lang="ru-RU" sz="1600" dirty="0" err="1"/>
              <a:t>підняття</a:t>
            </a:r>
            <a:r>
              <a:rPr lang="ru-RU" sz="1600" dirty="0"/>
              <a:t> у </a:t>
            </a:r>
            <a:r>
              <a:rPr lang="ru-RU" sz="1600" dirty="0" err="1"/>
              <a:t>повітря</a:t>
            </a:r>
            <a:r>
              <a:rPr lang="ru-RU" sz="1600" dirty="0"/>
              <a:t> </a:t>
            </a:r>
            <a:r>
              <a:rPr lang="ru-RU" sz="1600" dirty="0" err="1"/>
              <a:t>решти</a:t>
            </a:r>
            <a:r>
              <a:rPr lang="ru-RU" sz="1600" dirty="0"/>
              <a:t> </a:t>
            </a:r>
            <a:r>
              <a:rPr lang="ru-RU" sz="1600" dirty="0" err="1"/>
              <a:t>літаків</a:t>
            </a:r>
            <a:r>
              <a:rPr lang="ru-RU" sz="1600" dirty="0"/>
              <a:t> </a:t>
            </a:r>
            <a:r>
              <a:rPr lang="ru-RU" sz="1600" dirty="0" err="1"/>
              <a:t>частини</a:t>
            </a:r>
            <a:r>
              <a:rPr lang="ru-RU" sz="1600" dirty="0"/>
              <a:t>, </a:t>
            </a:r>
            <a:r>
              <a:rPr lang="ru-RU" sz="1600" dirty="0" err="1"/>
              <a:t>виведення</a:t>
            </a:r>
            <a:r>
              <a:rPr lang="ru-RU" sz="1600" dirty="0"/>
              <a:t> </a:t>
            </a:r>
            <a:r>
              <a:rPr lang="ru-RU" sz="1600" dirty="0" err="1"/>
              <a:t>їх</a:t>
            </a:r>
            <a:r>
              <a:rPr lang="ru-RU" sz="1600" dirty="0"/>
              <a:t> з-</a:t>
            </a:r>
            <a:r>
              <a:rPr lang="ru-RU" sz="1600" dirty="0" err="1"/>
              <a:t>під</a:t>
            </a:r>
            <a:r>
              <a:rPr lang="ru-RU" sz="1600" dirty="0"/>
              <a:t> удару та </a:t>
            </a:r>
            <a:r>
              <a:rPr lang="ru-RU" sz="1600" dirty="0" err="1"/>
              <a:t>перебазування</a:t>
            </a:r>
            <a:r>
              <a:rPr lang="ru-RU" sz="1600" dirty="0"/>
              <a:t> на </a:t>
            </a:r>
            <a:r>
              <a:rPr lang="ru-RU" sz="1600" dirty="0" err="1"/>
              <a:t>резервний</a:t>
            </a:r>
            <a:r>
              <a:rPr lang="ru-RU" sz="1600" dirty="0"/>
              <a:t> </a:t>
            </a:r>
            <a:r>
              <a:rPr lang="ru-RU" sz="1600" dirty="0" err="1"/>
              <a:t>аеродром</a:t>
            </a:r>
            <a:r>
              <a:rPr lang="ru-RU" sz="1600" dirty="0"/>
              <a:t>.</a:t>
            </a:r>
          </a:p>
          <a:p>
            <a:endParaRPr lang="ru-RU" dirty="0"/>
          </a:p>
        </p:txBody>
      </p:sp>
      <p:sp>
        <p:nvSpPr>
          <p:cNvPr id="2" name="Прямоугольник 1"/>
          <p:cNvSpPr/>
          <p:nvPr/>
        </p:nvSpPr>
        <p:spPr>
          <a:xfrm>
            <a:off x="498579" y="5805264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/>
              <a:t>Посмертно</a:t>
            </a:r>
            <a:r>
              <a:rPr lang="ru-RU" b="1" u="sng" dirty="0">
                <a:hlinkClick r:id="rId2"/>
              </a:rPr>
              <a:t> </a:t>
            </a:r>
            <a:r>
              <a:rPr lang="ru-RU" b="1" u="sng" dirty="0" err="1">
                <a:hlinkClick r:id="rId2"/>
              </a:rPr>
              <a:t>має</a:t>
            </a:r>
            <a:r>
              <a:rPr lang="ru-RU" b="1" u="sng" dirty="0">
                <a:hlinkClick r:id="rId2"/>
              </a:rPr>
              <a:t> </a:t>
            </a:r>
            <a:r>
              <a:rPr lang="ru-RU" b="1" u="sng" dirty="0" err="1">
                <a:hlinkClick r:id="rId2"/>
              </a:rPr>
              <a:t>звання</a:t>
            </a:r>
            <a:r>
              <a:rPr lang="ru-RU" b="1" u="sng" dirty="0">
                <a:hlinkClick r:id="rId2"/>
              </a:rPr>
              <a:t> «Герой </a:t>
            </a:r>
            <a:r>
              <a:rPr lang="ru-RU" b="1" u="sng" dirty="0" err="1">
                <a:hlinkClick r:id="rId2"/>
              </a:rPr>
              <a:t>України</a:t>
            </a:r>
            <a:r>
              <a:rPr lang="ru-RU" b="1" u="sng" dirty="0">
                <a:hlinkClick r:id="rId2"/>
              </a:rPr>
              <a:t>» з </a:t>
            </a:r>
            <a:r>
              <a:rPr lang="ru-RU" b="1" u="sng" dirty="0" err="1">
                <a:hlinkClick r:id="rId2"/>
              </a:rPr>
              <a:t>удостоєнням</a:t>
            </a:r>
            <a:r>
              <a:rPr lang="ru-RU" b="1" u="sng" dirty="0">
                <a:hlinkClick r:id="rId2"/>
              </a:rPr>
              <a:t> ордена «Золота </a:t>
            </a:r>
            <a:r>
              <a:rPr lang="ru-RU" b="1" u="sng" dirty="0" err="1">
                <a:hlinkClick r:id="rId2"/>
              </a:rPr>
              <a:t>Зірка</a:t>
            </a:r>
            <a:r>
              <a:rPr lang="ru-RU" b="1" u="sng" dirty="0">
                <a:hlinkClick r:id="rId2"/>
              </a:rPr>
              <a:t>». </a:t>
            </a:r>
            <a:endParaRPr lang="ru-RU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515"/>
          <a:stretch/>
        </p:blipFill>
        <p:spPr>
          <a:xfrm>
            <a:off x="5092689" y="1124744"/>
            <a:ext cx="4063076" cy="3924226"/>
          </a:xfrm>
        </p:spPr>
      </p:pic>
    </p:spTree>
    <p:extLst>
      <p:ext uri="{BB962C8B-B14F-4D97-AF65-F5344CB8AC3E}">
        <p14:creationId xmlns:p14="http://schemas.microsoft.com/office/powerpoint/2010/main" val="880470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6084168" y="620688"/>
            <a:ext cx="3059832" cy="347638"/>
          </a:xfrm>
        </p:spPr>
        <p:txBody>
          <a:bodyPr>
            <a:noAutofit/>
          </a:bodyPr>
          <a:lstStyle/>
          <a:p>
            <a:pPr algn="ctr"/>
            <a:r>
              <a:rPr lang="uk-UA" sz="2400" dirty="0" err="1" smtClean="0"/>
              <a:t>Грицаєнко</a:t>
            </a:r>
            <a:r>
              <a:rPr lang="uk-UA" sz="2400" dirty="0" smtClean="0"/>
              <a:t> Віталій </a:t>
            </a:r>
            <a:br>
              <a:rPr lang="uk-UA" sz="2400" dirty="0" smtClean="0"/>
            </a:br>
            <a:r>
              <a:rPr lang="uk-UA" sz="2400" dirty="0" smtClean="0"/>
              <a:t>Миколайович</a:t>
            </a:r>
            <a:endParaRPr lang="ru-RU" sz="2400" dirty="0"/>
          </a:p>
        </p:txBody>
      </p:sp>
      <p:sp>
        <p:nvSpPr>
          <p:cNvPr id="8" name="Текст 7"/>
          <p:cNvSpPr>
            <a:spLocks noGrp="1"/>
          </p:cNvSpPr>
          <p:nvPr>
            <p:ph type="body" sz="half" idx="2"/>
          </p:nvPr>
        </p:nvSpPr>
        <p:spPr>
          <a:xfrm>
            <a:off x="179512" y="188640"/>
            <a:ext cx="5832648" cy="4824536"/>
          </a:xfrm>
        </p:spPr>
        <p:txBody>
          <a:bodyPr>
            <a:noAutofit/>
          </a:bodyPr>
          <a:lstStyle/>
          <a:p>
            <a:r>
              <a:rPr lang="ru-RU" sz="1800" dirty="0" err="1" smtClean="0"/>
              <a:t>Серед</a:t>
            </a:r>
            <a:r>
              <a:rPr lang="ru-RU" sz="1800" dirty="0" smtClean="0"/>
              <a:t> </a:t>
            </a:r>
            <a:r>
              <a:rPr lang="ru-RU" sz="1800" dirty="0" err="1" smtClean="0"/>
              <a:t>загиблих</a:t>
            </a:r>
            <a:r>
              <a:rPr lang="ru-RU" sz="1800" dirty="0" smtClean="0"/>
              <a:t> </a:t>
            </a:r>
            <a:r>
              <a:rPr lang="ru-RU" sz="1800" dirty="0" err="1" smtClean="0"/>
              <a:t>оборонців</a:t>
            </a:r>
            <a:r>
              <a:rPr lang="ru-RU" sz="1800" dirty="0" smtClean="0"/>
              <a:t> </a:t>
            </a:r>
            <a:r>
              <a:rPr lang="ru-RU" sz="1800" dirty="0" err="1" smtClean="0"/>
              <a:t>Маріуполя</a:t>
            </a:r>
            <a:r>
              <a:rPr lang="ru-RU" sz="1800" dirty="0" smtClean="0"/>
              <a:t> — заступник командира </a:t>
            </a:r>
            <a:r>
              <a:rPr lang="ru-RU" sz="1800" dirty="0" err="1" smtClean="0"/>
              <a:t>окремого</a:t>
            </a:r>
            <a:r>
              <a:rPr lang="ru-RU" sz="1800" dirty="0" smtClean="0"/>
              <a:t> загону </a:t>
            </a:r>
            <a:r>
              <a:rPr lang="ru-RU" sz="1800" dirty="0" err="1" smtClean="0"/>
              <a:t>спеціального</a:t>
            </a:r>
            <a:r>
              <a:rPr lang="ru-RU" sz="1800" dirty="0" smtClean="0"/>
              <a:t> </a:t>
            </a:r>
            <a:r>
              <a:rPr lang="ru-RU" sz="1800" dirty="0" err="1" smtClean="0"/>
              <a:t>призначення</a:t>
            </a:r>
            <a:r>
              <a:rPr lang="ru-RU" sz="1800" dirty="0" smtClean="0"/>
              <a:t> «Азов» з </a:t>
            </a:r>
            <a:r>
              <a:rPr lang="ru-RU" sz="1800" dirty="0" err="1" smtClean="0"/>
              <a:t>бойової</a:t>
            </a:r>
            <a:r>
              <a:rPr lang="ru-RU" sz="1800" dirty="0" smtClean="0"/>
              <a:t> та </a:t>
            </a:r>
            <a:r>
              <a:rPr lang="ru-RU" sz="1800" dirty="0" err="1" smtClean="0"/>
              <a:t>спеціальної</a:t>
            </a:r>
            <a:r>
              <a:rPr lang="ru-RU" sz="1800" dirty="0" smtClean="0"/>
              <a:t> </a:t>
            </a:r>
            <a:r>
              <a:rPr lang="ru-RU" sz="1800" dirty="0" err="1" smtClean="0"/>
              <a:t>підготовки</a:t>
            </a:r>
            <a:r>
              <a:rPr lang="ru-RU" sz="1800" dirty="0" smtClean="0"/>
              <a:t> старший лейтенант </a:t>
            </a:r>
            <a:r>
              <a:rPr lang="ru-RU" sz="1800" dirty="0" err="1" smtClean="0"/>
              <a:t>Віталій</a:t>
            </a:r>
            <a:r>
              <a:rPr lang="ru-RU" sz="1800" dirty="0" smtClean="0"/>
              <a:t> </a:t>
            </a:r>
            <a:r>
              <a:rPr lang="ru-RU" sz="1800" dirty="0" err="1" smtClean="0"/>
              <a:t>Грицаєнко</a:t>
            </a:r>
            <a:r>
              <a:rPr lang="ru-RU" sz="1800" dirty="0" smtClean="0"/>
              <a:t>, </a:t>
            </a:r>
            <a:r>
              <a:rPr lang="ru-RU" sz="1800" dirty="0" err="1" smtClean="0"/>
              <a:t>позивний</a:t>
            </a:r>
            <a:r>
              <a:rPr lang="ru-RU" sz="1800" dirty="0" smtClean="0"/>
              <a:t> «Гоголь», </a:t>
            </a:r>
            <a:r>
              <a:rPr lang="ru-RU" sz="1800" dirty="0" err="1" smtClean="0"/>
              <a:t>який</a:t>
            </a:r>
            <a:r>
              <a:rPr lang="ru-RU" sz="1800" dirty="0" smtClean="0"/>
              <a:t> </a:t>
            </a:r>
            <a:r>
              <a:rPr lang="ru-RU" sz="1800" dirty="0"/>
              <a:t>добровольцем став до лав </a:t>
            </a:r>
            <a:r>
              <a:rPr lang="ru-RU" sz="1800" dirty="0" err="1"/>
              <a:t>підрозділу</a:t>
            </a:r>
            <a:r>
              <a:rPr lang="ru-RU" sz="1800" dirty="0"/>
              <a:t> у </a:t>
            </a:r>
            <a:r>
              <a:rPr lang="ru-RU" sz="1800" dirty="0" err="1"/>
              <a:t>перші</a:t>
            </a:r>
            <a:r>
              <a:rPr lang="ru-RU" sz="1800" dirty="0"/>
              <a:t> роки </a:t>
            </a:r>
            <a:r>
              <a:rPr lang="ru-RU" sz="1800" dirty="0" err="1"/>
              <a:t>тоді</a:t>
            </a:r>
            <a:r>
              <a:rPr lang="ru-RU" sz="1800" dirty="0"/>
              <a:t> </a:t>
            </a:r>
            <a:r>
              <a:rPr lang="ru-RU" sz="1800" dirty="0" err="1"/>
              <a:t>ще</a:t>
            </a:r>
            <a:r>
              <a:rPr lang="ru-RU" sz="1800" dirty="0"/>
              <a:t> </a:t>
            </a:r>
            <a:r>
              <a:rPr lang="ru-RU" sz="1800" dirty="0" err="1"/>
              <a:t>неоголошеної</a:t>
            </a:r>
            <a:r>
              <a:rPr lang="ru-RU" sz="1800" dirty="0"/>
              <a:t> </a:t>
            </a:r>
            <a:r>
              <a:rPr lang="ru-RU" sz="1800" dirty="0" err="1"/>
              <a:t>російсько-української</a:t>
            </a:r>
            <a:r>
              <a:rPr lang="ru-RU" sz="1800" dirty="0"/>
              <a:t> </a:t>
            </a:r>
            <a:r>
              <a:rPr lang="ru-RU" sz="1800" dirty="0" err="1"/>
              <a:t>війни</a:t>
            </a:r>
            <a:r>
              <a:rPr lang="ru-RU" sz="1800" dirty="0"/>
              <a:t>. </a:t>
            </a:r>
            <a:r>
              <a:rPr lang="ru-RU" sz="1800" dirty="0" err="1"/>
              <a:t>Полтавець</a:t>
            </a:r>
            <a:r>
              <a:rPr lang="ru-RU" sz="1800" dirty="0"/>
              <a:t>, </a:t>
            </a:r>
            <a:r>
              <a:rPr lang="ru-RU" sz="1800" dirty="0" err="1"/>
              <a:t>військовий</a:t>
            </a:r>
            <a:r>
              <a:rPr lang="ru-RU" sz="1800" dirty="0"/>
              <a:t> </a:t>
            </a:r>
            <a:r>
              <a:rPr lang="ru-RU" sz="1800" dirty="0" err="1"/>
              <a:t>професіонал</a:t>
            </a:r>
            <a:r>
              <a:rPr lang="ru-RU" sz="1800" dirty="0"/>
              <a:t> </a:t>
            </a:r>
            <a:r>
              <a:rPr lang="ru-RU" sz="1800" dirty="0" err="1"/>
              <a:t>найвищого</a:t>
            </a:r>
            <a:r>
              <a:rPr lang="ru-RU" sz="1800" dirty="0"/>
              <a:t> </a:t>
            </a:r>
            <a:r>
              <a:rPr lang="ru-RU" sz="1800" dirty="0" err="1"/>
              <a:t>ґатунку</a:t>
            </a:r>
            <a:r>
              <a:rPr lang="ru-RU" sz="1800" dirty="0"/>
              <a:t>, </a:t>
            </a:r>
            <a:r>
              <a:rPr lang="ru-RU" sz="1800" dirty="0" err="1"/>
              <a:t>який</a:t>
            </a:r>
            <a:r>
              <a:rPr lang="ru-RU" sz="1800" dirty="0"/>
              <a:t> </a:t>
            </a:r>
            <a:r>
              <a:rPr lang="ru-RU" sz="1800" dirty="0" err="1"/>
              <a:t>здобув</a:t>
            </a:r>
            <a:r>
              <a:rPr lang="ru-RU" sz="1800" dirty="0"/>
              <a:t> </a:t>
            </a:r>
            <a:r>
              <a:rPr lang="ru-RU" sz="1800" dirty="0" err="1"/>
              <a:t>офіцерські</a:t>
            </a:r>
            <a:r>
              <a:rPr lang="ru-RU" sz="1800" dirty="0"/>
              <a:t> погони </a:t>
            </a:r>
            <a:r>
              <a:rPr lang="ru-RU" sz="1800" dirty="0" err="1"/>
              <a:t>своєю</a:t>
            </a:r>
            <a:r>
              <a:rPr lang="ru-RU" sz="1800" dirty="0"/>
              <a:t> ратною </a:t>
            </a:r>
            <a:r>
              <a:rPr lang="ru-RU" sz="1800" dirty="0" err="1"/>
              <a:t>працею</a:t>
            </a:r>
            <a:r>
              <a:rPr lang="ru-RU" sz="1800" dirty="0"/>
              <a:t>.</a:t>
            </a:r>
            <a:endParaRPr lang="ru-RU" sz="1800" dirty="0" smtClean="0"/>
          </a:p>
          <a:p>
            <a:r>
              <a:rPr lang="ru-RU" sz="1800" dirty="0" smtClean="0"/>
              <a:t>У</a:t>
            </a:r>
            <a:r>
              <a:rPr lang="ru-RU" sz="1800" dirty="0"/>
              <a:t> </a:t>
            </a:r>
            <a:r>
              <a:rPr lang="ru-RU" sz="1800" dirty="0" err="1"/>
              <a:t>ніч</a:t>
            </a:r>
            <a:r>
              <a:rPr lang="ru-RU" sz="1800" dirty="0"/>
              <a:t> з 18 на 19 </a:t>
            </a:r>
            <a:r>
              <a:rPr lang="ru-RU" sz="1800" dirty="0" err="1"/>
              <a:t>березня</a:t>
            </a:r>
            <a:r>
              <a:rPr lang="ru-RU" sz="1800" dirty="0"/>
              <a:t> </a:t>
            </a:r>
            <a:r>
              <a:rPr lang="ru-RU" sz="1800" dirty="0" err="1"/>
              <a:t>група</a:t>
            </a:r>
            <a:r>
              <a:rPr lang="ru-RU" sz="1800" dirty="0"/>
              <a:t> </a:t>
            </a:r>
            <a:r>
              <a:rPr lang="ru-RU" sz="1800" dirty="0" err="1"/>
              <a:t>військовослужбовців</a:t>
            </a:r>
            <a:r>
              <a:rPr lang="ru-RU" sz="1800" dirty="0"/>
              <a:t> «Азову», до складу </a:t>
            </a:r>
            <a:r>
              <a:rPr lang="ru-RU" sz="1800" dirty="0" err="1"/>
              <a:t>якої</a:t>
            </a:r>
            <a:r>
              <a:rPr lang="ru-RU" sz="1800" dirty="0"/>
              <a:t> входив старший лейтенант </a:t>
            </a:r>
            <a:r>
              <a:rPr lang="ru-RU" sz="1800" dirty="0" err="1"/>
              <a:t>Грицаєнко</a:t>
            </a:r>
            <a:r>
              <a:rPr lang="ru-RU" sz="1800" dirty="0"/>
              <a:t>, </a:t>
            </a:r>
            <a:r>
              <a:rPr lang="ru-RU" sz="1800" dirty="0" err="1"/>
              <a:t>здійснила</a:t>
            </a:r>
            <a:r>
              <a:rPr lang="ru-RU" sz="1800" dirty="0"/>
              <a:t> </a:t>
            </a:r>
            <a:r>
              <a:rPr lang="ru-RU" sz="1800" dirty="0" err="1"/>
              <a:t>успішний</a:t>
            </a:r>
            <a:r>
              <a:rPr lang="ru-RU" sz="1800" dirty="0"/>
              <a:t> рейд в </a:t>
            </a:r>
            <a:r>
              <a:rPr lang="ru-RU" sz="1800" dirty="0" err="1"/>
              <a:t>тил</a:t>
            </a:r>
            <a:r>
              <a:rPr lang="ru-RU" sz="1800" dirty="0"/>
              <a:t> противника. В </a:t>
            </a:r>
            <a:r>
              <a:rPr lang="ru-RU" sz="1800" dirty="0" err="1"/>
              <a:t>результаті</a:t>
            </a:r>
            <a:r>
              <a:rPr lang="ru-RU" sz="1800" dirty="0"/>
              <a:t> </a:t>
            </a:r>
            <a:r>
              <a:rPr lang="ru-RU" sz="1800" dirty="0" err="1"/>
              <a:t>було</a:t>
            </a:r>
            <a:r>
              <a:rPr lang="ru-RU" sz="1800" dirty="0"/>
              <a:t> </a:t>
            </a:r>
            <a:r>
              <a:rPr lang="ru-RU" sz="1800" dirty="0" err="1"/>
              <a:t>виявлено</a:t>
            </a:r>
            <a:r>
              <a:rPr lang="ru-RU" sz="1800" dirty="0"/>
              <a:t> та </a:t>
            </a:r>
            <a:r>
              <a:rPr lang="ru-RU" sz="1800" dirty="0" err="1"/>
              <a:t>знищено</a:t>
            </a:r>
            <a:r>
              <a:rPr lang="ru-RU" sz="1800" dirty="0"/>
              <a:t> </a:t>
            </a:r>
            <a:r>
              <a:rPr lang="ru-RU" sz="1800" dirty="0" err="1"/>
              <a:t>ворожий</a:t>
            </a:r>
            <a:r>
              <a:rPr lang="ru-RU" sz="1800" dirty="0"/>
              <a:t> </a:t>
            </a:r>
            <a:r>
              <a:rPr lang="ru-RU" sz="1800" dirty="0" err="1"/>
              <a:t>командний</a:t>
            </a:r>
            <a:r>
              <a:rPr lang="ru-RU" sz="1800" dirty="0"/>
              <a:t> пункт, </a:t>
            </a:r>
            <a:r>
              <a:rPr lang="ru-RU" sz="1800" dirty="0" err="1"/>
              <a:t>підірвано</a:t>
            </a:r>
            <a:r>
              <a:rPr lang="ru-RU" sz="1800" dirty="0"/>
              <a:t> один </a:t>
            </a:r>
            <a:r>
              <a:rPr lang="ru-RU" sz="1800" dirty="0" err="1"/>
              <a:t>тиловий</a:t>
            </a:r>
            <a:r>
              <a:rPr lang="ru-RU" sz="1800" dirty="0"/>
              <a:t> склад та один склад з </a:t>
            </a:r>
            <a:r>
              <a:rPr lang="ru-RU" sz="1800" dirty="0" err="1"/>
              <a:t>боєприпасами</a:t>
            </a:r>
            <a:r>
              <a:rPr lang="ru-RU" sz="1800" dirty="0"/>
              <a:t>. </a:t>
            </a:r>
            <a:r>
              <a:rPr lang="ru-RU" sz="1800" dirty="0" err="1"/>
              <a:t>Також</a:t>
            </a:r>
            <a:r>
              <a:rPr lang="ru-RU" sz="1800" dirty="0"/>
              <a:t> </a:t>
            </a:r>
            <a:r>
              <a:rPr lang="ru-RU" sz="1800" dirty="0" err="1"/>
              <a:t>наші</a:t>
            </a:r>
            <a:r>
              <a:rPr lang="ru-RU" sz="1800" dirty="0"/>
              <a:t> </a:t>
            </a:r>
            <a:r>
              <a:rPr lang="ru-RU" sz="1800" dirty="0" err="1"/>
              <a:t>воїни</a:t>
            </a:r>
            <a:r>
              <a:rPr lang="ru-RU" sz="1800" dirty="0"/>
              <a:t> </a:t>
            </a:r>
            <a:r>
              <a:rPr lang="ru-RU" sz="1800" dirty="0" err="1"/>
              <a:t>знищили</a:t>
            </a:r>
            <a:r>
              <a:rPr lang="ru-RU" sz="1800" dirty="0"/>
              <a:t> 1 танк, 2 БТР та </a:t>
            </a:r>
            <a:r>
              <a:rPr lang="ru-RU" sz="1800" dirty="0" err="1"/>
              <a:t>близько</a:t>
            </a:r>
            <a:r>
              <a:rPr lang="ru-RU" sz="1800" dirty="0"/>
              <a:t> взводу </a:t>
            </a:r>
            <a:r>
              <a:rPr lang="ru-RU" sz="1800" dirty="0" err="1"/>
              <a:t>живої</a:t>
            </a:r>
            <a:r>
              <a:rPr lang="ru-RU" sz="1800" dirty="0"/>
              <a:t> </a:t>
            </a:r>
            <a:r>
              <a:rPr lang="ru-RU" sz="1800" dirty="0" err="1"/>
              <a:t>сили</a:t>
            </a:r>
            <a:r>
              <a:rPr lang="ru-RU" sz="1800" dirty="0"/>
              <a:t> ворога, </a:t>
            </a:r>
            <a:r>
              <a:rPr lang="ru-RU" sz="1800" dirty="0" err="1"/>
              <a:t>переважно</a:t>
            </a:r>
            <a:r>
              <a:rPr lang="ru-RU" sz="1800" dirty="0"/>
              <a:t> </a:t>
            </a:r>
            <a:r>
              <a:rPr lang="ru-RU" sz="1800" dirty="0" err="1"/>
              <a:t>офіцерів</a:t>
            </a:r>
            <a:r>
              <a:rPr lang="ru-RU" sz="1800" dirty="0"/>
              <a:t>. На жаль, </a:t>
            </a:r>
            <a:r>
              <a:rPr lang="ru-RU" sz="1800" dirty="0" err="1"/>
              <a:t>ціною</a:t>
            </a:r>
            <a:r>
              <a:rPr lang="ru-RU" sz="1800" dirty="0"/>
              <a:t> </a:t>
            </a:r>
            <a:r>
              <a:rPr lang="ru-RU" sz="1800" dirty="0" err="1"/>
              <a:t>цієї</a:t>
            </a:r>
            <a:r>
              <a:rPr lang="ru-RU" sz="1800" dirty="0"/>
              <a:t> </a:t>
            </a:r>
            <a:r>
              <a:rPr lang="ru-RU" sz="1800" dirty="0" err="1"/>
              <a:t>блискучої</a:t>
            </a:r>
            <a:r>
              <a:rPr lang="ru-RU" sz="1800" dirty="0"/>
              <a:t> </a:t>
            </a:r>
            <a:r>
              <a:rPr lang="ru-RU" sz="1800" dirty="0" err="1"/>
              <a:t>операції</a:t>
            </a:r>
            <a:r>
              <a:rPr lang="ru-RU" sz="1800" dirty="0"/>
              <a:t> стало </a:t>
            </a:r>
            <a:r>
              <a:rPr lang="ru-RU" sz="1800" dirty="0" err="1"/>
              <a:t>життя</a:t>
            </a:r>
            <a:r>
              <a:rPr lang="ru-RU" sz="1800" dirty="0"/>
              <a:t> </a:t>
            </a:r>
            <a:r>
              <a:rPr lang="ru-RU" sz="1800" dirty="0" err="1"/>
              <a:t>відважного</a:t>
            </a:r>
            <a:r>
              <a:rPr lang="ru-RU" sz="1800" dirty="0"/>
              <a:t> </a:t>
            </a:r>
            <a:r>
              <a:rPr lang="ru-RU" sz="1800" dirty="0" err="1"/>
              <a:t>офіцера</a:t>
            </a:r>
            <a:r>
              <a:rPr lang="ru-RU" sz="1800" dirty="0"/>
              <a:t>. </a:t>
            </a:r>
            <a:r>
              <a:rPr lang="ru-RU" sz="1800" dirty="0" err="1"/>
              <a:t>Під</a:t>
            </a:r>
            <a:r>
              <a:rPr lang="ru-RU" sz="1800" dirty="0"/>
              <a:t> час </a:t>
            </a:r>
            <a:r>
              <a:rPr lang="ru-RU" sz="1800" dirty="0" err="1"/>
              <a:t>запеклого</a:t>
            </a:r>
            <a:r>
              <a:rPr lang="ru-RU" sz="1800" dirty="0"/>
              <a:t> </a:t>
            </a:r>
            <a:r>
              <a:rPr lang="ru-RU" sz="1800" dirty="0" err="1"/>
              <a:t>бойового</a:t>
            </a:r>
            <a:r>
              <a:rPr lang="ru-RU" sz="1800" dirty="0"/>
              <a:t> </a:t>
            </a:r>
            <a:r>
              <a:rPr lang="ru-RU" sz="1800" dirty="0" err="1"/>
              <a:t>зіткнення</a:t>
            </a:r>
            <a:r>
              <a:rPr lang="ru-RU" sz="1800" dirty="0"/>
              <a:t> </a:t>
            </a:r>
            <a:r>
              <a:rPr lang="ru-RU" sz="1800" dirty="0" err="1"/>
              <a:t>він</a:t>
            </a:r>
            <a:r>
              <a:rPr lang="ru-RU" sz="1800" dirty="0"/>
              <a:t> </a:t>
            </a:r>
            <a:r>
              <a:rPr lang="ru-RU" sz="1800" dirty="0" err="1"/>
              <a:t>зазнав</a:t>
            </a:r>
            <a:r>
              <a:rPr lang="ru-RU" sz="1800" dirty="0"/>
              <a:t> тяжких </a:t>
            </a:r>
            <a:r>
              <a:rPr lang="ru-RU" sz="1800" dirty="0" err="1"/>
              <a:t>поранень</a:t>
            </a:r>
            <a:r>
              <a:rPr lang="ru-RU" sz="1800" dirty="0"/>
              <a:t>, </a:t>
            </a:r>
            <a:r>
              <a:rPr lang="ru-RU" sz="1800" dirty="0" err="1"/>
              <a:t>від</a:t>
            </a:r>
            <a:r>
              <a:rPr lang="ru-RU" sz="1800" dirty="0"/>
              <a:t> </a:t>
            </a:r>
            <a:r>
              <a:rPr lang="ru-RU" sz="1800" dirty="0" err="1"/>
              <a:t>яких</a:t>
            </a:r>
            <a:r>
              <a:rPr lang="ru-RU" sz="1800" dirty="0"/>
              <a:t> </a:t>
            </a:r>
            <a:r>
              <a:rPr lang="ru-RU" sz="1800" dirty="0" err="1"/>
              <a:t>загинув</a:t>
            </a:r>
            <a:r>
              <a:rPr lang="ru-RU" sz="1800" dirty="0"/>
              <a:t>.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323528" y="5301208"/>
            <a:ext cx="850140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latin typeface="Times New Roman" pitchFamily="18" charset="0"/>
                <a:cs typeface="Times New Roman" pitchFamily="18" charset="0"/>
              </a:rPr>
              <a:t>За 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особисту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мужність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і 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героїзм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виявлені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у 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захисті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державного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суверенітету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й 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територіальної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цілісності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України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u="sng" dirty="0">
                <a:latin typeface="Times New Roman" pitchFamily="18" charset="0"/>
                <a:cs typeface="Times New Roman" pitchFamily="18" charset="0"/>
                <a:hlinkClick r:id="rId2"/>
              </a:rPr>
              <a:t>Указом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 Президента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України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старшому 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лейтенанту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Грицаєнку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Віталію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присвоєно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звання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Герой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України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з 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удостоєнням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ордена «Золота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Зірка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» (посмертно). </a:t>
            </a:r>
          </a:p>
        </p:txBody>
      </p:sp>
      <p:pic>
        <p:nvPicPr>
          <p:cNvPr id="5" name="Объект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268760"/>
            <a:ext cx="2786156" cy="3456384"/>
          </a:xfrm>
        </p:spPr>
      </p:pic>
    </p:spTree>
    <p:extLst>
      <p:ext uri="{BB962C8B-B14F-4D97-AF65-F5344CB8AC3E}">
        <p14:creationId xmlns:p14="http://schemas.microsoft.com/office/powerpoint/2010/main" val="141550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6300192" y="273050"/>
            <a:ext cx="2592288" cy="851694"/>
          </a:xfrm>
        </p:spPr>
        <p:txBody>
          <a:bodyPr/>
          <a:lstStyle/>
          <a:p>
            <a:r>
              <a:rPr lang="uk-UA" dirty="0" err="1" smtClean="0"/>
              <a:t>Оксанченко</a:t>
            </a:r>
            <a:r>
              <a:rPr lang="uk-UA" dirty="0" smtClean="0"/>
              <a:t> </a:t>
            </a:r>
            <a:r>
              <a:rPr lang="ru-RU" dirty="0" err="1"/>
              <a:t>Олександр</a:t>
            </a:r>
            <a:r>
              <a:rPr lang="ru-RU" dirty="0"/>
              <a:t> Якович </a:t>
            </a:r>
          </a:p>
        </p:txBody>
      </p:sp>
      <p:sp>
        <p:nvSpPr>
          <p:cNvPr id="8" name="Текст 7"/>
          <p:cNvSpPr>
            <a:spLocks noGrp="1"/>
          </p:cNvSpPr>
          <p:nvPr>
            <p:ph type="body" sz="half" idx="2"/>
          </p:nvPr>
        </p:nvSpPr>
        <p:spPr>
          <a:xfrm>
            <a:off x="31236" y="116632"/>
            <a:ext cx="5620883" cy="5184576"/>
          </a:xfrm>
        </p:spPr>
        <p:txBody>
          <a:bodyPr>
            <a:noAutofit/>
          </a:bodyPr>
          <a:lstStyle/>
          <a:p>
            <a:r>
              <a:rPr lang="ru-RU" sz="1600" dirty="0" err="1"/>
              <a:t>Олександр</a:t>
            </a:r>
            <a:r>
              <a:rPr lang="ru-RU" sz="1600" dirty="0"/>
              <a:t> Якович </a:t>
            </a:r>
            <a:r>
              <a:rPr lang="ru-RU" sz="1600" dirty="0" err="1"/>
              <a:t>був</a:t>
            </a:r>
            <a:r>
              <a:rPr lang="ru-RU" sz="1600" dirty="0"/>
              <a:t> </a:t>
            </a:r>
            <a:r>
              <a:rPr lang="ru-RU" sz="1600" dirty="0" err="1"/>
              <a:t>переконаний</a:t>
            </a:r>
            <a:r>
              <a:rPr lang="ru-RU" sz="1600" dirty="0"/>
              <a:t> у тому, </a:t>
            </a:r>
            <a:r>
              <a:rPr lang="ru-RU" sz="1600" dirty="0" err="1"/>
              <a:t>що</a:t>
            </a:r>
            <a:r>
              <a:rPr lang="ru-RU" sz="1600" dirty="0"/>
              <a:t> </a:t>
            </a:r>
            <a:r>
              <a:rPr lang="ru-RU" sz="1600" dirty="0" err="1"/>
              <a:t>військова</a:t>
            </a:r>
            <a:r>
              <a:rPr lang="ru-RU" sz="1600" dirty="0"/>
              <a:t> служба є </a:t>
            </a:r>
            <a:r>
              <a:rPr lang="ru-RU" sz="1600" dirty="0" err="1"/>
              <a:t>почесною</a:t>
            </a:r>
            <a:r>
              <a:rPr lang="ru-RU" sz="1600" dirty="0"/>
              <a:t> </a:t>
            </a:r>
            <a:r>
              <a:rPr lang="ru-RU" sz="1600" dirty="0" err="1"/>
              <a:t>місією</a:t>
            </a:r>
            <a:r>
              <a:rPr lang="ru-RU" sz="1600" dirty="0"/>
              <a:t>. І </a:t>
            </a:r>
            <a:r>
              <a:rPr lang="ru-RU" sz="1600" dirty="0" err="1"/>
              <a:t>він</a:t>
            </a:r>
            <a:r>
              <a:rPr lang="ru-RU" sz="1600" dirty="0"/>
              <a:t> </a:t>
            </a:r>
            <a:r>
              <a:rPr lang="ru-RU" sz="1600" dirty="0" err="1"/>
              <a:t>виконав</a:t>
            </a:r>
            <a:r>
              <a:rPr lang="ru-RU" sz="1600" dirty="0"/>
              <a:t> свою </a:t>
            </a:r>
            <a:r>
              <a:rPr lang="ru-RU" sz="1600" dirty="0" err="1"/>
              <a:t>місію</a:t>
            </a:r>
            <a:r>
              <a:rPr lang="ru-RU" sz="1600" dirty="0"/>
              <a:t> до </a:t>
            </a:r>
            <a:r>
              <a:rPr lang="ru-RU" sz="1600" dirty="0" err="1"/>
              <a:t>кінця</a:t>
            </a:r>
            <a:r>
              <a:rPr lang="ru-RU" sz="1600" dirty="0"/>
              <a:t>, </a:t>
            </a:r>
            <a:r>
              <a:rPr lang="ru-RU" sz="1600" dirty="0" err="1"/>
              <a:t>віддавши</a:t>
            </a:r>
            <a:r>
              <a:rPr lang="ru-RU" sz="1600" dirty="0"/>
              <a:t> </a:t>
            </a:r>
            <a:r>
              <a:rPr lang="ru-RU" sz="1600" dirty="0" err="1"/>
              <a:t>найцінніше</a:t>
            </a:r>
            <a:r>
              <a:rPr lang="ru-RU" sz="1600" dirty="0"/>
              <a:t> — </a:t>
            </a:r>
            <a:r>
              <a:rPr lang="ru-RU" sz="1600" dirty="0" err="1"/>
              <a:t>власне</a:t>
            </a:r>
            <a:r>
              <a:rPr lang="ru-RU" sz="1600" dirty="0"/>
              <a:t> </a:t>
            </a:r>
            <a:r>
              <a:rPr lang="ru-RU" sz="1600" dirty="0" err="1"/>
              <a:t>життя</a:t>
            </a:r>
            <a:r>
              <a:rPr lang="ru-RU" sz="1600" dirty="0"/>
              <a:t>.</a:t>
            </a:r>
            <a:br>
              <a:rPr lang="ru-RU" sz="1600" dirty="0"/>
            </a:br>
            <a:r>
              <a:rPr lang="ru-RU" sz="1600" dirty="0"/>
              <a:t>25 лютого 2022 року без </a:t>
            </a:r>
            <a:r>
              <a:rPr lang="ru-RU" sz="1600" dirty="0" err="1"/>
              <a:t>вагань</a:t>
            </a:r>
            <a:r>
              <a:rPr lang="ru-RU" sz="1600" dirty="0"/>
              <a:t> </a:t>
            </a:r>
            <a:r>
              <a:rPr lang="ru-RU" sz="1600" dirty="0" err="1"/>
              <a:t>вирушив</a:t>
            </a:r>
            <a:r>
              <a:rPr lang="ru-RU" sz="1600" dirty="0"/>
              <a:t> у </a:t>
            </a:r>
            <a:r>
              <a:rPr lang="ru-RU" sz="1600" dirty="0" err="1"/>
              <a:t>свій</a:t>
            </a:r>
            <a:r>
              <a:rPr lang="ru-RU" sz="1600" dirty="0"/>
              <a:t> </a:t>
            </a:r>
            <a:r>
              <a:rPr lang="ru-RU" sz="1600" dirty="0" err="1"/>
              <a:t>черговий</a:t>
            </a:r>
            <a:r>
              <a:rPr lang="ru-RU" sz="1600" dirty="0"/>
              <a:t> </a:t>
            </a:r>
            <a:r>
              <a:rPr lang="ru-RU" sz="1600" dirty="0" err="1"/>
              <a:t>політ</a:t>
            </a:r>
            <a:r>
              <a:rPr lang="ru-RU" sz="1600" dirty="0"/>
              <a:t>, </a:t>
            </a:r>
            <a:r>
              <a:rPr lang="ru-RU" sz="1600" dirty="0" err="1"/>
              <a:t>який</a:t>
            </a:r>
            <a:r>
              <a:rPr lang="ru-RU" sz="1600" dirty="0"/>
              <a:t> став для </a:t>
            </a:r>
            <a:r>
              <a:rPr lang="ru-RU" sz="1600" dirty="0" err="1"/>
              <a:t>нього</a:t>
            </a:r>
            <a:r>
              <a:rPr lang="ru-RU" sz="1600" dirty="0"/>
              <a:t> </a:t>
            </a:r>
            <a:r>
              <a:rPr lang="ru-RU" sz="1600" dirty="0" err="1"/>
              <a:t>останнім</a:t>
            </a:r>
            <a:r>
              <a:rPr lang="ru-RU" sz="1600" dirty="0"/>
              <a:t>…</a:t>
            </a:r>
          </a:p>
          <a:p>
            <a:r>
              <a:rPr lang="ru-RU" sz="1600" dirty="0" err="1" smtClean="0"/>
              <a:t>Олександр</a:t>
            </a:r>
            <a:r>
              <a:rPr lang="ru-RU" sz="1600" dirty="0" smtClean="0"/>
              <a:t> </a:t>
            </a:r>
            <a:r>
              <a:rPr lang="ru-RU" sz="1600" dirty="0" err="1"/>
              <a:t>Оксанченко</a:t>
            </a:r>
            <a:r>
              <a:rPr lang="ru-RU" sz="1600" dirty="0"/>
              <a:t> </a:t>
            </a:r>
            <a:r>
              <a:rPr lang="ru-RU" sz="1600" dirty="0" err="1"/>
              <a:t>залишив</a:t>
            </a:r>
            <a:r>
              <a:rPr lang="ru-RU" sz="1600" dirty="0"/>
              <a:t> по </a:t>
            </a:r>
            <a:r>
              <a:rPr lang="ru-RU" sz="1600" dirty="0" err="1"/>
              <a:t>собі</a:t>
            </a:r>
            <a:r>
              <a:rPr lang="ru-RU" sz="1600" dirty="0"/>
              <a:t> </a:t>
            </a:r>
            <a:r>
              <a:rPr lang="ru-RU" sz="1600" dirty="0" err="1"/>
              <a:t>учнів</a:t>
            </a:r>
            <a:r>
              <a:rPr lang="ru-RU" sz="1600" dirty="0"/>
              <a:t> та </a:t>
            </a:r>
            <a:r>
              <a:rPr lang="ru-RU" sz="1600" dirty="0" err="1"/>
              <a:t>побратимів</a:t>
            </a:r>
            <a:r>
              <a:rPr lang="ru-RU" sz="1600" dirty="0" smtClean="0"/>
              <a:t>.. </a:t>
            </a:r>
            <a:r>
              <a:rPr lang="ru-RU" sz="1600" dirty="0"/>
              <a:t>На </a:t>
            </a:r>
            <a:r>
              <a:rPr lang="ru-RU" sz="1600" dirty="0" err="1"/>
              <a:t>Полтавщині</a:t>
            </a:r>
            <a:r>
              <a:rPr lang="ru-RU" sz="1600" dirty="0"/>
              <a:t>, у </a:t>
            </a:r>
            <a:r>
              <a:rPr lang="ru-RU" sz="1600" dirty="0" err="1"/>
              <a:t>Великій</a:t>
            </a:r>
            <a:r>
              <a:rPr lang="ru-RU" sz="1600" dirty="0"/>
              <a:t> </a:t>
            </a:r>
            <a:r>
              <a:rPr lang="ru-RU" sz="1600" dirty="0" err="1"/>
              <a:t>Кручі</a:t>
            </a:r>
            <a:r>
              <a:rPr lang="ru-RU" sz="1600" dirty="0"/>
              <a:t>, </a:t>
            </a:r>
            <a:r>
              <a:rPr lang="ru-RU" sz="1600" dirty="0" err="1"/>
              <a:t>відкрили</a:t>
            </a:r>
            <a:r>
              <a:rPr lang="ru-RU" sz="1600" dirty="0"/>
              <a:t> </a:t>
            </a:r>
            <a:r>
              <a:rPr lang="ru-RU" sz="1600" dirty="0" err="1"/>
              <a:t>меморіальну</a:t>
            </a:r>
            <a:r>
              <a:rPr lang="ru-RU" sz="1600" dirty="0"/>
              <a:t> </a:t>
            </a:r>
            <a:r>
              <a:rPr lang="ru-RU" sz="1600" dirty="0" err="1"/>
              <a:t>дошку</a:t>
            </a:r>
            <a:r>
              <a:rPr lang="ru-RU" sz="1600" dirty="0"/>
              <a:t> Герою </a:t>
            </a:r>
            <a:r>
              <a:rPr lang="ru-RU" sz="1600" dirty="0" err="1"/>
              <a:t>України</a:t>
            </a:r>
            <a:r>
              <a:rPr lang="ru-RU" sz="1600" dirty="0"/>
              <a:t>. </a:t>
            </a:r>
            <a:r>
              <a:rPr lang="ru-RU" sz="1600" dirty="0" err="1"/>
              <a:t>Саме</a:t>
            </a:r>
            <a:r>
              <a:rPr lang="ru-RU" sz="1600" dirty="0"/>
              <a:t> там </a:t>
            </a:r>
            <a:r>
              <a:rPr lang="ru-RU" sz="1600" dirty="0" err="1"/>
              <a:t>упродовж</a:t>
            </a:r>
            <a:r>
              <a:rPr lang="ru-RU" sz="1600" dirty="0"/>
              <a:t> 1989—1995 </a:t>
            </a:r>
            <a:r>
              <a:rPr lang="ru-RU" sz="1600" dirty="0" err="1"/>
              <a:t>рр</a:t>
            </a:r>
            <a:r>
              <a:rPr lang="ru-RU" sz="1600" dirty="0"/>
              <a:t>. </a:t>
            </a:r>
            <a:r>
              <a:rPr lang="ru-RU" sz="1600" dirty="0" err="1"/>
              <a:t>уславлений</a:t>
            </a:r>
            <a:r>
              <a:rPr lang="ru-RU" sz="1600" dirty="0"/>
              <a:t> </a:t>
            </a:r>
            <a:r>
              <a:rPr lang="ru-RU" sz="1600" dirty="0" err="1"/>
              <a:t>пілот</a:t>
            </a:r>
            <a:r>
              <a:rPr lang="ru-RU" sz="1600" dirty="0"/>
              <a:t> проходив службу у 443-му </a:t>
            </a:r>
            <a:r>
              <a:rPr lang="ru-RU" sz="1600" dirty="0" err="1"/>
              <a:t>навчальному</a:t>
            </a:r>
            <a:r>
              <a:rPr lang="ru-RU" sz="1600" dirty="0"/>
              <a:t> </a:t>
            </a:r>
            <a:r>
              <a:rPr lang="ru-RU" sz="1600" dirty="0" err="1"/>
              <a:t>авіаційному</a:t>
            </a:r>
            <a:r>
              <a:rPr lang="ru-RU" sz="1600" dirty="0"/>
              <a:t> полку </a:t>
            </a:r>
            <a:r>
              <a:rPr lang="ru-RU" sz="1600" dirty="0" err="1"/>
              <a:t>Харківського</a:t>
            </a:r>
            <a:r>
              <a:rPr lang="ru-RU" sz="1600" dirty="0"/>
              <a:t> </a:t>
            </a:r>
            <a:r>
              <a:rPr lang="ru-RU" sz="1600" dirty="0" err="1"/>
              <a:t>вищого</a:t>
            </a:r>
            <a:r>
              <a:rPr lang="ru-RU" sz="1600" dirty="0"/>
              <a:t> </a:t>
            </a:r>
            <a:r>
              <a:rPr lang="ru-RU" sz="1600" dirty="0" err="1"/>
              <a:t>військового</a:t>
            </a:r>
            <a:r>
              <a:rPr lang="ru-RU" sz="1600" dirty="0"/>
              <a:t> училища </a:t>
            </a:r>
            <a:r>
              <a:rPr lang="ru-RU" sz="1600" dirty="0" err="1"/>
              <a:t>льотчиків</a:t>
            </a:r>
            <a:r>
              <a:rPr lang="ru-RU" sz="1600" dirty="0"/>
              <a:t> </a:t>
            </a:r>
            <a:r>
              <a:rPr lang="ru-RU" sz="1600" dirty="0" err="1"/>
              <a:t>імені</a:t>
            </a:r>
            <a:r>
              <a:rPr lang="ru-RU" sz="1600" dirty="0"/>
              <a:t> </a:t>
            </a:r>
            <a:r>
              <a:rPr lang="ru-RU" sz="1600" dirty="0" err="1"/>
              <a:t>Сергія</a:t>
            </a:r>
            <a:r>
              <a:rPr lang="ru-RU" sz="1600" dirty="0"/>
              <a:t> </a:t>
            </a:r>
            <a:r>
              <a:rPr lang="ru-RU" sz="1600" dirty="0" err="1"/>
              <a:t>Грицевця</a:t>
            </a:r>
            <a:r>
              <a:rPr lang="ru-RU" sz="1600" dirty="0" smtClean="0"/>
              <a:t>. </a:t>
            </a:r>
          </a:p>
          <a:p>
            <a:r>
              <a:rPr lang="ru-RU" sz="1600" dirty="0" err="1" smtClean="0"/>
              <a:t>Понад</a:t>
            </a:r>
            <a:r>
              <a:rPr lang="ru-RU" sz="1600" dirty="0" smtClean="0"/>
              <a:t> </a:t>
            </a:r>
            <a:r>
              <a:rPr lang="ru-RU" sz="1600" dirty="0"/>
              <a:t>усе полковник </a:t>
            </a:r>
            <a:r>
              <a:rPr lang="ru-RU" sz="1600" dirty="0" err="1"/>
              <a:t>Олександр</a:t>
            </a:r>
            <a:r>
              <a:rPr lang="ru-RU" sz="1600" dirty="0"/>
              <a:t> </a:t>
            </a:r>
            <a:r>
              <a:rPr lang="ru-RU" sz="1600" dirty="0" err="1"/>
              <a:t>Оксанченко</a:t>
            </a:r>
            <a:r>
              <a:rPr lang="ru-RU" sz="1600" dirty="0"/>
              <a:t> </a:t>
            </a:r>
            <a:r>
              <a:rPr lang="ru-RU" sz="1600" dirty="0" err="1"/>
              <a:t>прагнув</a:t>
            </a:r>
            <a:r>
              <a:rPr lang="ru-RU" sz="1600" dirty="0"/>
              <a:t> </a:t>
            </a:r>
            <a:r>
              <a:rPr lang="ru-RU" sz="1600" dirty="0" err="1"/>
              <a:t>визволення</a:t>
            </a:r>
            <a:r>
              <a:rPr lang="ru-RU" sz="1600" dirty="0"/>
              <a:t> </a:t>
            </a:r>
            <a:r>
              <a:rPr lang="ru-RU" sz="1600" dirty="0" err="1"/>
              <a:t>рідної</a:t>
            </a:r>
            <a:r>
              <a:rPr lang="ru-RU" sz="1600" dirty="0"/>
              <a:t> </a:t>
            </a:r>
            <a:r>
              <a:rPr lang="ru-RU" sz="1600" dirty="0" err="1"/>
              <a:t>України</a:t>
            </a:r>
            <a:r>
              <a:rPr lang="ru-RU" sz="1600" dirty="0"/>
              <a:t> </a:t>
            </a:r>
            <a:r>
              <a:rPr lang="ru-RU" sz="1600" dirty="0" err="1"/>
              <a:t>від</a:t>
            </a:r>
            <a:r>
              <a:rPr lang="ru-RU" sz="1600" dirty="0"/>
              <a:t> </a:t>
            </a:r>
            <a:r>
              <a:rPr lang="ru-RU" sz="1600" dirty="0" err="1"/>
              <a:t>загарбників</a:t>
            </a:r>
            <a:r>
              <a:rPr lang="ru-RU" sz="1600" dirty="0"/>
              <a:t>. </a:t>
            </a:r>
            <a:r>
              <a:rPr lang="ru-RU" sz="1600" dirty="0" err="1"/>
              <a:t>Він</a:t>
            </a:r>
            <a:r>
              <a:rPr lang="ru-RU" sz="1600" dirty="0"/>
              <a:t> одним </a:t>
            </a:r>
            <a:r>
              <a:rPr lang="ru-RU" sz="1600" dirty="0" err="1"/>
              <a:t>із</a:t>
            </a:r>
            <a:r>
              <a:rPr lang="ru-RU" sz="1600" dirty="0"/>
              <a:t> перших </a:t>
            </a:r>
            <a:r>
              <a:rPr lang="ru-RU" sz="1600" dirty="0" err="1"/>
              <a:t>піднявся</a:t>
            </a:r>
            <a:r>
              <a:rPr lang="ru-RU" sz="1600" dirty="0"/>
              <a:t> в небо у 2014-му, коли </a:t>
            </a:r>
            <a:r>
              <a:rPr lang="ru-RU" sz="1600" dirty="0" err="1"/>
              <a:t>розпочиналось</a:t>
            </a:r>
            <a:r>
              <a:rPr lang="ru-RU" sz="1600" dirty="0"/>
              <a:t> </a:t>
            </a:r>
            <a:r>
              <a:rPr lang="ru-RU" sz="1600" dirty="0" err="1"/>
              <a:t>збройне</a:t>
            </a:r>
            <a:r>
              <a:rPr lang="ru-RU" sz="1600" dirty="0"/>
              <a:t> </a:t>
            </a:r>
            <a:r>
              <a:rPr lang="ru-RU" sz="1600" dirty="0" err="1"/>
              <a:t>вторгнення</a:t>
            </a:r>
            <a:r>
              <a:rPr lang="ru-RU" sz="1600" dirty="0"/>
              <a:t> </a:t>
            </a:r>
            <a:r>
              <a:rPr lang="ru-RU" sz="1600" dirty="0" err="1"/>
              <a:t>рф</a:t>
            </a:r>
            <a:r>
              <a:rPr lang="ru-RU" sz="1600" dirty="0"/>
              <a:t>.</a:t>
            </a:r>
          </a:p>
          <a:p>
            <a:r>
              <a:rPr lang="ru-RU" sz="1600" dirty="0"/>
              <a:t>Першим став на </a:t>
            </a:r>
            <a:r>
              <a:rPr lang="ru-RU" sz="1600" dirty="0" err="1"/>
              <a:t>захист</a:t>
            </a:r>
            <a:r>
              <a:rPr lang="ru-RU" sz="1600" dirty="0"/>
              <a:t> </a:t>
            </a:r>
            <a:r>
              <a:rPr lang="ru-RU" sz="1600" dirty="0" err="1"/>
              <a:t>всіх</a:t>
            </a:r>
            <a:r>
              <a:rPr lang="ru-RU" sz="1600" dirty="0"/>
              <a:t> нас </a:t>
            </a:r>
            <a:r>
              <a:rPr lang="ru-RU" sz="1600" dirty="0" err="1"/>
              <a:t>під</a:t>
            </a:r>
            <a:r>
              <a:rPr lang="ru-RU" sz="1600" dirty="0"/>
              <a:t> час </a:t>
            </a:r>
            <a:r>
              <a:rPr lang="ru-RU" sz="1600" dirty="0" err="1"/>
              <a:t>повномасштабної</a:t>
            </a:r>
            <a:r>
              <a:rPr lang="ru-RU" sz="1600" dirty="0"/>
              <a:t> </a:t>
            </a:r>
            <a:r>
              <a:rPr lang="ru-RU" sz="1600" dirty="0" err="1"/>
              <a:t>російської</a:t>
            </a:r>
            <a:r>
              <a:rPr lang="ru-RU" sz="1600" dirty="0"/>
              <a:t> </a:t>
            </a:r>
            <a:r>
              <a:rPr lang="ru-RU" sz="1600" dirty="0" err="1"/>
              <a:t>агресії</a:t>
            </a:r>
            <a:r>
              <a:rPr lang="ru-RU" sz="1600" dirty="0"/>
              <a:t> 24 лютого 2022 року.</a:t>
            </a:r>
          </a:p>
          <a:p>
            <a:r>
              <a:rPr lang="ru-RU" sz="1600" dirty="0" err="1"/>
              <a:t>Вечірнє</a:t>
            </a:r>
            <a:r>
              <a:rPr lang="ru-RU" sz="1600" dirty="0"/>
              <a:t> </a:t>
            </a:r>
            <a:r>
              <a:rPr lang="ru-RU" sz="1600" dirty="0" err="1"/>
              <a:t>звернення</a:t>
            </a:r>
            <a:r>
              <a:rPr lang="ru-RU" sz="1600" dirty="0"/>
              <a:t> Президента 28 лютого 2022 року </a:t>
            </a:r>
            <a:r>
              <a:rPr lang="ru-RU" sz="1600" dirty="0" err="1"/>
              <a:t>неабияк</a:t>
            </a:r>
            <a:r>
              <a:rPr lang="ru-RU" sz="1600" dirty="0"/>
              <a:t> </a:t>
            </a:r>
            <a:r>
              <a:rPr lang="ru-RU" sz="1600" dirty="0" err="1"/>
              <a:t>сколихнуло</a:t>
            </a:r>
            <a:r>
              <a:rPr lang="ru-RU" sz="1600" dirty="0"/>
              <a:t> </a:t>
            </a:r>
            <a:r>
              <a:rPr lang="ru-RU" sz="1600" dirty="0" err="1"/>
              <a:t>авіаційну</a:t>
            </a:r>
            <a:r>
              <a:rPr lang="ru-RU" sz="1600" dirty="0"/>
              <a:t> </a:t>
            </a:r>
            <a:r>
              <a:rPr lang="ru-RU" sz="1600" dirty="0" err="1"/>
              <a:t>спільноту</a:t>
            </a:r>
            <a:r>
              <a:rPr lang="ru-RU" sz="1600" dirty="0"/>
              <a:t>: «</a:t>
            </a:r>
            <a:r>
              <a:rPr lang="ru-RU" sz="1600" dirty="0" err="1"/>
              <a:t>Присвоїти</a:t>
            </a:r>
            <a:r>
              <a:rPr lang="ru-RU" sz="1600" dirty="0"/>
              <a:t> </a:t>
            </a:r>
            <a:r>
              <a:rPr lang="ru-RU" sz="1600" dirty="0" err="1"/>
              <a:t>звання</a:t>
            </a:r>
            <a:r>
              <a:rPr lang="ru-RU" sz="1600" dirty="0"/>
              <a:t> Герой </a:t>
            </a:r>
            <a:r>
              <a:rPr lang="ru-RU" sz="1600" dirty="0" err="1"/>
              <a:t>України</a:t>
            </a:r>
            <a:r>
              <a:rPr lang="ru-RU" sz="1600" dirty="0"/>
              <a:t> з </a:t>
            </a:r>
            <a:r>
              <a:rPr lang="ru-RU" sz="1600" dirty="0" err="1"/>
              <a:t>удостоєнням</a:t>
            </a:r>
            <a:r>
              <a:rPr lang="ru-RU" sz="1600" dirty="0"/>
              <a:t> ордена «Золота </a:t>
            </a:r>
            <a:r>
              <a:rPr lang="ru-RU" sz="1600" dirty="0" err="1"/>
              <a:t>Зірка</a:t>
            </a:r>
            <a:r>
              <a:rPr lang="ru-RU" sz="1600" dirty="0"/>
              <a:t>» </a:t>
            </a:r>
            <a:r>
              <a:rPr lang="ru-RU" sz="1600" dirty="0" err="1"/>
              <a:t>Оксанченку</a:t>
            </a:r>
            <a:r>
              <a:rPr lang="ru-RU" sz="1600" dirty="0"/>
              <a:t> </a:t>
            </a:r>
            <a:r>
              <a:rPr lang="ru-RU" sz="1600" dirty="0" err="1"/>
              <a:t>Олександру</a:t>
            </a:r>
            <a:r>
              <a:rPr lang="ru-RU" sz="1600" dirty="0"/>
              <a:t> Яковичу — полковнику (посмертно)»</a:t>
            </a:r>
          </a:p>
        </p:txBody>
      </p:sp>
      <p:pic>
        <p:nvPicPr>
          <p:cNvPr id="3" name="Объект 2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59" r="9309"/>
          <a:stretch/>
        </p:blipFill>
        <p:spPr>
          <a:xfrm>
            <a:off x="5508104" y="1340768"/>
            <a:ext cx="3508310" cy="3834563"/>
          </a:xfrm>
        </p:spPr>
      </p:pic>
      <p:sp>
        <p:nvSpPr>
          <p:cNvPr id="5" name="Прямоугольник 4"/>
          <p:cNvSpPr/>
          <p:nvPr/>
        </p:nvSpPr>
        <p:spPr>
          <a:xfrm>
            <a:off x="68965" y="5589240"/>
            <a:ext cx="91085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/>
              <a:t>Герой </a:t>
            </a:r>
            <a:r>
              <a:rPr lang="ru-RU" b="1" dirty="0" err="1"/>
              <a:t>України</a:t>
            </a:r>
            <a:r>
              <a:rPr lang="ru-RU" b="1" dirty="0"/>
              <a:t> </a:t>
            </a:r>
            <a:r>
              <a:rPr lang="ru-RU" b="1" dirty="0" err="1"/>
              <a:t>Олександр</a:t>
            </a:r>
            <a:r>
              <a:rPr lang="ru-RU" b="1" dirty="0"/>
              <a:t> </a:t>
            </a:r>
            <a:r>
              <a:rPr lang="ru-RU" b="1" dirty="0" err="1"/>
              <a:t>Оксанченко</a:t>
            </a:r>
            <a:r>
              <a:rPr lang="ru-RU" b="1" dirty="0"/>
              <a:t> </a:t>
            </a:r>
            <a:r>
              <a:rPr lang="ru-RU" b="1" dirty="0" err="1"/>
              <a:t>загинув</a:t>
            </a:r>
            <a:r>
              <a:rPr lang="ru-RU" b="1" dirty="0"/>
              <a:t> у </a:t>
            </a:r>
            <a:r>
              <a:rPr lang="ru-RU" b="1" dirty="0" err="1"/>
              <a:t>повітряному</a:t>
            </a:r>
            <a:r>
              <a:rPr lang="ru-RU" b="1" dirty="0"/>
              <a:t> бою, </a:t>
            </a:r>
            <a:r>
              <a:rPr lang="ru-RU" b="1" dirty="0" err="1"/>
              <a:t>відволікаючи</a:t>
            </a:r>
            <a:r>
              <a:rPr lang="ru-RU" b="1" dirty="0"/>
              <a:t> на себе ворожу </a:t>
            </a:r>
            <a:r>
              <a:rPr lang="ru-RU" b="1" dirty="0" err="1"/>
              <a:t>авіацію</a:t>
            </a:r>
            <a:r>
              <a:rPr lang="ru-RU" b="1" dirty="0"/>
              <a:t>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6849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6012160" y="260648"/>
            <a:ext cx="2952328" cy="792088"/>
          </a:xfrm>
        </p:spPr>
        <p:txBody>
          <a:bodyPr>
            <a:noAutofit/>
          </a:bodyPr>
          <a:lstStyle/>
          <a:p>
            <a:pPr algn="ctr"/>
            <a:r>
              <a:rPr lang="uk-UA" sz="2400" dirty="0" err="1" smtClean="0"/>
              <a:t>Конопльов</a:t>
            </a:r>
            <a:r>
              <a:rPr lang="uk-UA" sz="2400" dirty="0" smtClean="0"/>
              <a:t> Андрій </a:t>
            </a:r>
            <a:r>
              <a:rPr lang="uk-UA" sz="2400" dirty="0"/>
              <a:t>А</a:t>
            </a:r>
            <a:r>
              <a:rPr lang="uk-UA" sz="2400" dirty="0" smtClean="0"/>
              <a:t>натолійович</a:t>
            </a:r>
            <a:endParaRPr lang="ru-RU" sz="2400" dirty="0"/>
          </a:p>
        </p:txBody>
      </p:sp>
      <p:sp>
        <p:nvSpPr>
          <p:cNvPr id="8" name="Текст 7"/>
          <p:cNvSpPr>
            <a:spLocks noGrp="1"/>
          </p:cNvSpPr>
          <p:nvPr>
            <p:ph type="body" sz="half" idx="2"/>
          </p:nvPr>
        </p:nvSpPr>
        <p:spPr>
          <a:xfrm>
            <a:off x="179512" y="188640"/>
            <a:ext cx="5976664" cy="4968552"/>
          </a:xfrm>
        </p:spPr>
        <p:txBody>
          <a:bodyPr>
            <a:noAutofit/>
          </a:bodyPr>
          <a:lstStyle/>
          <a:p>
            <a:r>
              <a:rPr lang="ru-RU" sz="1600" dirty="0" err="1"/>
              <a:t>Андрій</a:t>
            </a:r>
            <a:r>
              <a:rPr lang="ru-RU" sz="1600" dirty="0"/>
              <a:t> </a:t>
            </a:r>
            <a:r>
              <a:rPr lang="ru-RU" sz="1600" dirty="0" err="1"/>
              <a:t>Конопльов</a:t>
            </a:r>
            <a:r>
              <a:rPr lang="ru-RU" sz="1600" dirty="0"/>
              <a:t> </a:t>
            </a:r>
            <a:r>
              <a:rPr lang="ru-RU" sz="1600" dirty="0" err="1"/>
              <a:t>народився</a:t>
            </a:r>
            <a:r>
              <a:rPr lang="ru-RU" sz="1600" dirty="0"/>
              <a:t> 26 </a:t>
            </a:r>
            <a:r>
              <a:rPr lang="ru-RU" sz="1600" dirty="0" err="1"/>
              <a:t>квітня</a:t>
            </a:r>
            <a:r>
              <a:rPr lang="ru-RU" sz="1600" dirty="0"/>
              <a:t> 1977 року у </a:t>
            </a:r>
            <a:r>
              <a:rPr lang="ru-RU" sz="1600" dirty="0" err="1"/>
              <a:t>смт</a:t>
            </a:r>
            <a:r>
              <a:rPr lang="ru-RU" sz="1600" dirty="0"/>
              <a:t>. </a:t>
            </a:r>
            <a:r>
              <a:rPr lang="ru-RU" sz="1600" dirty="0" err="1"/>
              <a:t>Новомихайлівка</a:t>
            </a:r>
            <a:r>
              <a:rPr lang="ru-RU" sz="1600" dirty="0"/>
              <a:t> </a:t>
            </a:r>
            <a:r>
              <a:rPr lang="ru-RU" sz="1600" dirty="0" err="1"/>
              <a:t>Туапсинського</a:t>
            </a:r>
            <a:r>
              <a:rPr lang="ru-RU" sz="1600" dirty="0"/>
              <a:t> </a:t>
            </a:r>
            <a:r>
              <a:rPr lang="ru-RU" sz="1600" dirty="0" smtClean="0"/>
              <a:t>р-ну </a:t>
            </a:r>
            <a:r>
              <a:rPr lang="ru-RU" sz="1600" dirty="0" err="1"/>
              <a:t>Краснодарського</a:t>
            </a:r>
            <a:r>
              <a:rPr lang="ru-RU" sz="1600" dirty="0"/>
              <a:t> </a:t>
            </a:r>
            <a:r>
              <a:rPr lang="ru-RU" sz="1600" dirty="0" smtClean="0"/>
              <a:t>краю. </a:t>
            </a:r>
            <a:r>
              <a:rPr lang="ru-RU" sz="1600" dirty="0"/>
              <a:t>У 1977 </a:t>
            </a:r>
            <a:r>
              <a:rPr lang="ru-RU" sz="1600" dirty="0" err="1"/>
              <a:t>році</a:t>
            </a:r>
            <a:r>
              <a:rPr lang="ru-RU" sz="1600" dirty="0"/>
              <a:t> родина </a:t>
            </a:r>
            <a:r>
              <a:rPr lang="ru-RU" sz="1600" dirty="0" err="1"/>
              <a:t>переїхала</a:t>
            </a:r>
            <a:r>
              <a:rPr lang="ru-RU" sz="1600" dirty="0"/>
              <a:t> до </a:t>
            </a:r>
            <a:r>
              <a:rPr lang="ru-RU" sz="1600" dirty="0" err="1"/>
              <a:t>смт</a:t>
            </a:r>
            <a:r>
              <a:rPr lang="ru-RU" sz="1600" dirty="0"/>
              <a:t> </a:t>
            </a:r>
            <a:r>
              <a:rPr lang="ru-RU" sz="1600" dirty="0" err="1"/>
              <a:t>Новооржицького</a:t>
            </a:r>
            <a:r>
              <a:rPr lang="ru-RU" sz="1600" dirty="0"/>
              <a:t> </a:t>
            </a:r>
            <a:r>
              <a:rPr lang="ru-RU" sz="1600" dirty="0" err="1"/>
              <a:t>Оржицького</a:t>
            </a:r>
            <a:r>
              <a:rPr lang="ru-RU" sz="1600" dirty="0"/>
              <a:t> району </a:t>
            </a:r>
            <a:r>
              <a:rPr lang="ru-RU" sz="1600" dirty="0" err="1"/>
              <a:t>Полтавської</a:t>
            </a:r>
            <a:r>
              <a:rPr lang="ru-RU" sz="1600" dirty="0"/>
              <a:t> </a:t>
            </a:r>
            <a:r>
              <a:rPr lang="ru-RU" sz="1600" dirty="0" err="1"/>
              <a:t>області</a:t>
            </a:r>
            <a:endParaRPr lang="ru-RU" sz="1600" dirty="0" smtClean="0"/>
          </a:p>
          <a:p>
            <a:r>
              <a:rPr lang="ru-RU" sz="1600" dirty="0" smtClean="0"/>
              <a:t>7 </a:t>
            </a:r>
            <a:r>
              <a:rPr lang="ru-RU" sz="1600" dirty="0" err="1"/>
              <a:t>серпня</a:t>
            </a:r>
            <a:r>
              <a:rPr lang="ru-RU" sz="1600" dirty="0"/>
              <a:t> 2014 року </a:t>
            </a:r>
            <a:r>
              <a:rPr lang="ru-RU" sz="1600" dirty="0" err="1"/>
              <a:t>був</a:t>
            </a:r>
            <a:r>
              <a:rPr lang="ru-RU" sz="1600" dirty="0"/>
              <a:t> </a:t>
            </a:r>
            <a:r>
              <a:rPr lang="ru-RU" sz="1600" dirty="0" err="1"/>
              <a:t>мобілізований</a:t>
            </a:r>
            <a:r>
              <a:rPr lang="ru-RU" sz="1600" dirty="0"/>
              <a:t> до лав </a:t>
            </a:r>
            <a:r>
              <a:rPr lang="ru-RU" sz="1600" dirty="0" err="1"/>
              <a:t>Української</a:t>
            </a:r>
            <a:r>
              <a:rPr lang="ru-RU" sz="1600" dirty="0"/>
              <a:t> </a:t>
            </a:r>
            <a:r>
              <a:rPr lang="ru-RU" sz="1600" dirty="0" err="1"/>
              <a:t>армії</a:t>
            </a:r>
            <a:r>
              <a:rPr lang="ru-RU" sz="1600" dirty="0"/>
              <a:t> для </a:t>
            </a:r>
            <a:r>
              <a:rPr lang="ru-RU" sz="1600" dirty="0" err="1"/>
              <a:t>участі</a:t>
            </a:r>
            <a:r>
              <a:rPr lang="ru-RU" sz="1600" dirty="0"/>
              <a:t> в АТО, </a:t>
            </a:r>
            <a:r>
              <a:rPr lang="ru-RU" sz="1600" dirty="0" err="1"/>
              <a:t>залишивши</a:t>
            </a:r>
            <a:r>
              <a:rPr lang="ru-RU" sz="1600" dirty="0"/>
              <a:t> </a:t>
            </a:r>
            <a:r>
              <a:rPr lang="ru-RU" sz="1600" dirty="0" err="1"/>
              <a:t>вдома</a:t>
            </a:r>
            <a:r>
              <a:rPr lang="ru-RU" sz="1600" dirty="0"/>
              <a:t> дружину та маленького </a:t>
            </a:r>
            <a:r>
              <a:rPr lang="ru-RU" sz="1600" dirty="0" err="1"/>
              <a:t>сина</a:t>
            </a:r>
            <a:r>
              <a:rPr lang="ru-RU" sz="1600" dirty="0"/>
              <a:t> </a:t>
            </a:r>
            <a:r>
              <a:rPr lang="ru-RU" sz="1600" dirty="0" err="1"/>
              <a:t>Олексійчика</a:t>
            </a:r>
            <a:r>
              <a:rPr lang="ru-RU" sz="1600" dirty="0"/>
              <a:t>. </a:t>
            </a:r>
            <a:r>
              <a:rPr lang="ru-RU" sz="1600" dirty="0" err="1"/>
              <a:t>Андрій</a:t>
            </a:r>
            <a:r>
              <a:rPr lang="ru-RU" sz="1600" dirty="0"/>
              <a:t> </a:t>
            </a:r>
            <a:r>
              <a:rPr lang="ru-RU" sz="1600" dirty="0" err="1"/>
              <a:t>потрапив</a:t>
            </a:r>
            <a:r>
              <a:rPr lang="ru-RU" sz="1600" dirty="0"/>
              <a:t> на службу в 15 </a:t>
            </a:r>
            <a:r>
              <a:rPr lang="ru-RU" sz="1600" dirty="0" err="1"/>
              <a:t>окремий</a:t>
            </a:r>
            <a:r>
              <a:rPr lang="ru-RU" sz="1600" dirty="0"/>
              <a:t> </a:t>
            </a:r>
            <a:r>
              <a:rPr lang="ru-RU" sz="1600" dirty="0" err="1"/>
              <a:t>гірсько-піхотний</a:t>
            </a:r>
            <a:r>
              <a:rPr lang="ru-RU" sz="1600" dirty="0"/>
              <a:t> </a:t>
            </a:r>
            <a:r>
              <a:rPr lang="ru-RU" sz="1600" dirty="0" err="1"/>
              <a:t>батальйон</a:t>
            </a:r>
            <a:r>
              <a:rPr lang="ru-RU" sz="1600" dirty="0"/>
              <a:t> 28 </a:t>
            </a:r>
            <a:r>
              <a:rPr lang="ru-RU" sz="1600" dirty="0" err="1"/>
              <a:t>ОГПБр</a:t>
            </a:r>
            <a:r>
              <a:rPr lang="ru-RU" sz="1600" dirty="0"/>
              <a:t>. </a:t>
            </a:r>
            <a:r>
              <a:rPr lang="ru-RU" sz="1600" dirty="0" err="1"/>
              <a:t>Мав</a:t>
            </a:r>
            <a:r>
              <a:rPr lang="ru-RU" sz="1600" dirty="0"/>
              <a:t> </a:t>
            </a:r>
            <a:r>
              <a:rPr lang="ru-RU" sz="1600" dirty="0" err="1"/>
              <a:t>звання</a:t>
            </a:r>
            <a:r>
              <a:rPr lang="ru-RU" sz="1600" dirty="0"/>
              <a:t> «Старший сержант». 23 </a:t>
            </a:r>
            <a:r>
              <a:rPr lang="ru-RU" sz="1600" dirty="0" err="1"/>
              <a:t>січня</a:t>
            </a:r>
            <a:r>
              <a:rPr lang="ru-RU" sz="1600" dirty="0"/>
              <a:t> 2015 року </a:t>
            </a:r>
            <a:r>
              <a:rPr lang="ru-RU" sz="1600" dirty="0" err="1"/>
              <a:t>його</a:t>
            </a:r>
            <a:r>
              <a:rPr lang="ru-RU" sz="1600" dirty="0"/>
              <a:t> </a:t>
            </a:r>
            <a:r>
              <a:rPr lang="ru-RU" sz="1600" dirty="0" err="1"/>
              <a:t>життя</a:t>
            </a:r>
            <a:r>
              <a:rPr lang="ru-RU" sz="1600" dirty="0"/>
              <a:t> </a:t>
            </a:r>
            <a:r>
              <a:rPr lang="ru-RU" sz="1600" dirty="0" err="1"/>
              <a:t>обірвалося</a:t>
            </a:r>
            <a:r>
              <a:rPr lang="ru-RU" sz="1600" dirty="0"/>
              <a:t> у </a:t>
            </a:r>
            <a:r>
              <a:rPr lang="ru-RU" sz="1600" dirty="0" err="1"/>
              <a:t>зоні</a:t>
            </a:r>
            <a:r>
              <a:rPr lang="ru-RU" sz="1600" dirty="0"/>
              <a:t> </a:t>
            </a:r>
            <a:r>
              <a:rPr lang="ru-RU" sz="1600" dirty="0" err="1"/>
              <a:t>антитерористичної</a:t>
            </a:r>
            <a:r>
              <a:rPr lang="ru-RU" sz="1600" dirty="0"/>
              <a:t> </a:t>
            </a:r>
            <a:r>
              <a:rPr lang="ru-RU" sz="1600" dirty="0" err="1"/>
              <a:t>операції</a:t>
            </a:r>
            <a:r>
              <a:rPr lang="ru-RU" sz="1600" dirty="0"/>
              <a:t>, в боях </a:t>
            </a:r>
            <a:r>
              <a:rPr lang="ru-RU" sz="1600" dirty="0" err="1"/>
              <a:t>під</a:t>
            </a:r>
            <a:r>
              <a:rPr lang="ru-RU" sz="1600" dirty="0"/>
              <a:t> </a:t>
            </a:r>
            <a:r>
              <a:rPr lang="ru-RU" sz="1600" dirty="0" err="1"/>
              <a:t>Дебальцевим</a:t>
            </a:r>
            <a:r>
              <a:rPr lang="ru-RU" sz="1600" dirty="0"/>
              <a:t>. </a:t>
            </a:r>
            <a:r>
              <a:rPr lang="ru-RU" sz="1600" dirty="0" err="1"/>
              <a:t>Ще</a:t>
            </a:r>
            <a:r>
              <a:rPr lang="ru-RU" sz="1600" dirty="0"/>
              <a:t> </a:t>
            </a:r>
            <a:r>
              <a:rPr lang="ru-RU" sz="1600" dirty="0" err="1"/>
              <a:t>вранці</a:t>
            </a:r>
            <a:r>
              <a:rPr lang="ru-RU" sz="1600" dirty="0"/>
              <a:t> </a:t>
            </a:r>
            <a:r>
              <a:rPr lang="ru-RU" sz="1600" dirty="0" err="1"/>
              <a:t>він</a:t>
            </a:r>
            <a:r>
              <a:rPr lang="ru-RU" sz="1600" dirty="0"/>
              <a:t> говорив з дружиною, а </a:t>
            </a:r>
            <a:r>
              <a:rPr lang="ru-RU" sz="1600" dirty="0" err="1"/>
              <a:t>потім</a:t>
            </a:r>
            <a:r>
              <a:rPr lang="ru-RU" sz="1600" dirty="0"/>
              <a:t> 5 </a:t>
            </a:r>
            <a:r>
              <a:rPr lang="ru-RU" sz="1600" dirty="0" err="1"/>
              <a:t>діб</a:t>
            </a:r>
            <a:r>
              <a:rPr lang="ru-RU" sz="1600" dirty="0"/>
              <a:t> </a:t>
            </a:r>
            <a:r>
              <a:rPr lang="ru-RU" sz="1600" dirty="0" err="1"/>
              <a:t>рідні</a:t>
            </a:r>
            <a:r>
              <a:rPr lang="ru-RU" sz="1600" dirty="0"/>
              <a:t> не могли з ним </a:t>
            </a:r>
            <a:r>
              <a:rPr lang="ru-RU" sz="1600" dirty="0" err="1"/>
              <a:t>зв'язатися</a:t>
            </a:r>
            <a:r>
              <a:rPr lang="ru-RU" sz="1600" dirty="0" smtClean="0"/>
              <a:t>.</a:t>
            </a:r>
          </a:p>
          <a:p>
            <a:r>
              <a:rPr lang="ru-RU" sz="1600" dirty="0"/>
              <a:t>3 23 листопада 2014 року по 23 </a:t>
            </a:r>
            <a:r>
              <a:rPr lang="ru-RU" sz="1600" dirty="0" err="1"/>
              <a:t>січня</a:t>
            </a:r>
            <a:r>
              <a:rPr lang="ru-RU" sz="1600" dirty="0"/>
              <a:t> 2015 року </a:t>
            </a:r>
            <a:r>
              <a:rPr lang="ru-RU" sz="1600" dirty="0" err="1"/>
              <a:t>виконував</a:t>
            </a:r>
            <a:r>
              <a:rPr lang="ru-RU" sz="1600" dirty="0"/>
              <a:t> </a:t>
            </a:r>
            <a:r>
              <a:rPr lang="ru-RU" sz="1600" dirty="0" err="1"/>
              <a:t>бойові</a:t>
            </a:r>
            <a:r>
              <a:rPr lang="ru-RU" sz="1600" dirty="0"/>
              <a:t> </a:t>
            </a:r>
            <a:r>
              <a:rPr lang="ru-RU" sz="1600" dirty="0" err="1"/>
              <a:t>завдання</a:t>
            </a:r>
            <a:r>
              <a:rPr lang="ru-RU" sz="1600" dirty="0"/>
              <a:t> на взводному опорному </a:t>
            </a:r>
            <a:r>
              <a:rPr lang="ru-RU" sz="1600" dirty="0" err="1"/>
              <a:t>пункті</a:t>
            </a:r>
            <a:r>
              <a:rPr lang="ru-RU" sz="1600" dirty="0"/>
              <a:t> у </a:t>
            </a:r>
            <a:r>
              <a:rPr lang="ru-RU" sz="1600" dirty="0" err="1"/>
              <a:t>районі</a:t>
            </a:r>
            <a:r>
              <a:rPr lang="ru-RU" sz="1600" dirty="0"/>
              <a:t> </a:t>
            </a:r>
            <a:r>
              <a:rPr lang="ru-RU" sz="1600" dirty="0" err="1"/>
              <a:t>Нікішино</a:t>
            </a:r>
            <a:r>
              <a:rPr lang="ru-RU" sz="1600" dirty="0"/>
              <a:t>. За весь </a:t>
            </a:r>
            <a:r>
              <a:rPr lang="ru-RU" sz="1600" dirty="0" err="1"/>
              <a:t>період</a:t>
            </a:r>
            <a:r>
              <a:rPr lang="ru-RU" sz="1600" dirty="0"/>
              <a:t> </a:t>
            </a:r>
            <a:r>
              <a:rPr lang="ru-RU" sz="1600" dirty="0" err="1"/>
              <a:t>участі</a:t>
            </a:r>
            <a:r>
              <a:rPr lang="ru-RU" sz="1600" dirty="0"/>
              <a:t> в АТО </a:t>
            </a:r>
            <a:r>
              <a:rPr lang="ru-RU" sz="1600" dirty="0" err="1"/>
              <a:t>постійно</a:t>
            </a:r>
            <a:r>
              <a:rPr lang="ru-RU" sz="1600" dirty="0"/>
              <a:t> </a:t>
            </a:r>
            <a:r>
              <a:rPr lang="ru-RU" sz="1600" dirty="0" err="1"/>
              <a:t>виконував</a:t>
            </a:r>
            <a:r>
              <a:rPr lang="ru-RU" sz="1600" dirty="0"/>
              <a:t> </a:t>
            </a:r>
            <a:r>
              <a:rPr lang="ru-RU" sz="1600" dirty="0" err="1"/>
              <a:t>бойові</a:t>
            </a:r>
            <a:r>
              <a:rPr lang="ru-RU" sz="1600" dirty="0"/>
              <a:t> </a:t>
            </a:r>
            <a:r>
              <a:rPr lang="ru-RU" sz="1600" dirty="0" err="1"/>
              <a:t>завдання</a:t>
            </a:r>
            <a:r>
              <a:rPr lang="ru-RU" sz="1600" dirty="0"/>
              <a:t> на </a:t>
            </a:r>
            <a:r>
              <a:rPr lang="ru-RU" sz="1600" dirty="0" err="1"/>
              <a:t>передовій</a:t>
            </a:r>
            <a:r>
              <a:rPr lang="ru-RU" sz="1600" dirty="0"/>
              <a:t>. </a:t>
            </a:r>
            <a:r>
              <a:rPr lang="ru-RU" sz="1600" dirty="0" err="1"/>
              <a:t>Неодноразово</a:t>
            </a:r>
            <a:r>
              <a:rPr lang="ru-RU" sz="1600" dirty="0"/>
              <a:t> брав участь у </a:t>
            </a:r>
            <a:r>
              <a:rPr lang="ru-RU" sz="1600" dirty="0" err="1"/>
              <a:t>супроводі</a:t>
            </a:r>
            <a:r>
              <a:rPr lang="ru-RU" sz="1600" dirty="0"/>
              <a:t> </a:t>
            </a:r>
            <a:r>
              <a:rPr lang="ru-RU" sz="1600" dirty="0" err="1"/>
              <a:t>караванів</a:t>
            </a:r>
            <a:r>
              <a:rPr lang="ru-RU" sz="1600" dirty="0"/>
              <a:t> з доставки </a:t>
            </a:r>
            <a:r>
              <a:rPr lang="ru-RU" sz="1600" dirty="0" err="1"/>
              <a:t>боєприпасів</a:t>
            </a:r>
            <a:r>
              <a:rPr lang="ru-RU" sz="1600" dirty="0"/>
              <a:t>, </a:t>
            </a:r>
            <a:r>
              <a:rPr lang="ru-RU" sz="1600" dirty="0" err="1"/>
              <a:t>озброєння</a:t>
            </a:r>
            <a:r>
              <a:rPr lang="ru-RU" sz="1600" dirty="0"/>
              <a:t>, </a:t>
            </a:r>
            <a:r>
              <a:rPr lang="ru-RU" sz="1600" dirty="0" err="1"/>
              <a:t>військово-технічного</a:t>
            </a:r>
            <a:r>
              <a:rPr lang="ru-RU" sz="1600" dirty="0"/>
              <a:t> майна та </a:t>
            </a:r>
            <a:r>
              <a:rPr lang="ru-RU" sz="1600" dirty="0" err="1"/>
              <a:t>продовольства</a:t>
            </a:r>
            <a:r>
              <a:rPr lang="ru-RU" sz="1600" dirty="0"/>
              <a:t> на </a:t>
            </a:r>
            <a:r>
              <a:rPr lang="ru-RU" sz="1600" dirty="0" err="1"/>
              <a:t>взводний</a:t>
            </a:r>
            <a:r>
              <a:rPr lang="ru-RU" sz="1600" dirty="0"/>
              <a:t> </a:t>
            </a:r>
            <a:r>
              <a:rPr lang="ru-RU" sz="1600" dirty="0" err="1"/>
              <a:t>опорний</a:t>
            </a:r>
            <a:r>
              <a:rPr lang="ru-RU" sz="1600" dirty="0"/>
              <a:t> пункт</a:t>
            </a:r>
            <a:r>
              <a:rPr lang="ru-RU" sz="1600" dirty="0" smtClean="0"/>
              <a:t>.</a:t>
            </a:r>
          </a:p>
          <a:p>
            <a:r>
              <a:rPr lang="ru-RU" sz="1600" dirty="0" smtClean="0"/>
              <a:t>23 </a:t>
            </a:r>
            <a:r>
              <a:rPr lang="ru-RU" sz="1600" dirty="0" err="1"/>
              <a:t>січня</a:t>
            </a:r>
            <a:r>
              <a:rPr lang="ru-RU" sz="1600" dirty="0"/>
              <a:t> 2015 року в </a:t>
            </a:r>
            <a:r>
              <a:rPr lang="ru-RU" sz="1600" dirty="0" err="1"/>
              <a:t>черговий</a:t>
            </a:r>
            <a:r>
              <a:rPr lang="ru-RU" sz="1600" dirty="0"/>
              <a:t> раз </a:t>
            </a:r>
            <a:r>
              <a:rPr lang="ru-RU" sz="1600" dirty="0" err="1"/>
              <a:t>незаконні</a:t>
            </a:r>
            <a:r>
              <a:rPr lang="ru-RU" sz="1600" dirty="0"/>
              <a:t> </a:t>
            </a:r>
            <a:r>
              <a:rPr lang="ru-RU" sz="1600" dirty="0" err="1"/>
              <a:t>збройні</a:t>
            </a:r>
            <a:r>
              <a:rPr lang="ru-RU" sz="1600" dirty="0"/>
              <a:t> </a:t>
            </a:r>
            <a:r>
              <a:rPr lang="ru-RU" sz="1600" dirty="0" err="1"/>
              <a:t>формування</a:t>
            </a:r>
            <a:r>
              <a:rPr lang="ru-RU" sz="1600" dirty="0"/>
              <a:t> </a:t>
            </a:r>
            <a:r>
              <a:rPr lang="ru-RU" sz="1600" dirty="0" err="1"/>
              <a:t>здійснили</a:t>
            </a:r>
            <a:r>
              <a:rPr lang="ru-RU" sz="1600" dirty="0"/>
              <a:t> </a:t>
            </a:r>
            <a:r>
              <a:rPr lang="ru-RU" sz="1600" dirty="0" err="1"/>
              <a:t>наступ</a:t>
            </a:r>
            <a:r>
              <a:rPr lang="ru-RU" sz="1600" dirty="0"/>
              <a:t> на </a:t>
            </a:r>
            <a:r>
              <a:rPr lang="ru-RU" sz="1600" dirty="0" err="1"/>
              <a:t>взводний</a:t>
            </a:r>
            <a:r>
              <a:rPr lang="ru-RU" sz="1600" dirty="0"/>
              <a:t> </a:t>
            </a:r>
            <a:r>
              <a:rPr lang="ru-RU" sz="1600" dirty="0" err="1"/>
              <a:t>опорний</a:t>
            </a:r>
            <a:r>
              <a:rPr lang="ru-RU" sz="1600" dirty="0"/>
              <a:t> пункт, </a:t>
            </a:r>
            <a:r>
              <a:rPr lang="ru-RU" sz="1600" dirty="0" err="1"/>
              <a:t>застосовуючи</a:t>
            </a:r>
            <a:r>
              <a:rPr lang="ru-RU" sz="1600" dirty="0"/>
              <a:t> при </a:t>
            </a:r>
            <a:r>
              <a:rPr lang="ru-RU" sz="1600" dirty="0" err="1"/>
              <a:t>цьому</a:t>
            </a:r>
            <a:r>
              <a:rPr lang="ru-RU" sz="1600" dirty="0"/>
              <a:t> </a:t>
            </a:r>
            <a:r>
              <a:rPr lang="ru-RU" sz="1600" dirty="0" err="1"/>
              <a:t>стрілецьку</a:t>
            </a:r>
            <a:r>
              <a:rPr lang="ru-RU" sz="1600" dirty="0"/>
              <a:t> </a:t>
            </a:r>
            <a:r>
              <a:rPr lang="ru-RU" sz="1600" dirty="0" err="1"/>
              <a:t>зброю</a:t>
            </a:r>
            <a:r>
              <a:rPr lang="ru-RU" sz="1600" dirty="0"/>
              <a:t>, танки та </a:t>
            </a:r>
            <a:r>
              <a:rPr lang="ru-RU" sz="1600" dirty="0" err="1"/>
              <a:t>артилерійські</a:t>
            </a:r>
            <a:r>
              <a:rPr lang="ru-RU" sz="1600" dirty="0"/>
              <a:t> </a:t>
            </a:r>
            <a:r>
              <a:rPr lang="ru-RU" sz="1600" dirty="0" err="1" smtClean="0"/>
              <a:t>обстріли</a:t>
            </a:r>
            <a:r>
              <a:rPr lang="ru-RU" sz="1600" dirty="0" smtClean="0"/>
              <a:t>….</a:t>
            </a:r>
            <a:endParaRPr lang="ru-RU" sz="1600" dirty="0"/>
          </a:p>
        </p:txBody>
      </p:sp>
      <p:sp>
        <p:nvSpPr>
          <p:cNvPr id="2" name="Прямоугольник 1"/>
          <p:cNvSpPr/>
          <p:nvPr/>
        </p:nvSpPr>
        <p:spPr>
          <a:xfrm>
            <a:off x="199999" y="5517232"/>
            <a:ext cx="894400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dirty="0" smtClean="0"/>
              <a:t>Президент </a:t>
            </a:r>
            <a:r>
              <a:rPr lang="uk-UA" dirty="0"/>
              <a:t>Петро Порошенко, своїм Указом </a:t>
            </a:r>
            <a:r>
              <a:rPr lang="uk-UA" dirty="0" smtClean="0"/>
              <a:t>від </a:t>
            </a:r>
            <a:r>
              <a:rPr lang="uk-UA" dirty="0"/>
              <a:t>12 грудня 2018 року присвоїв почесне звання Герой України з </a:t>
            </a:r>
            <a:r>
              <a:rPr lang="uk-UA" dirty="0" err="1"/>
              <a:t>удостоянням</a:t>
            </a:r>
            <a:r>
              <a:rPr lang="uk-UA" dirty="0"/>
              <a:t> ордена «Золота Зірка» старшому сержанту Андрію </a:t>
            </a:r>
            <a:r>
              <a:rPr lang="uk-UA" dirty="0" err="1"/>
              <a:t>Конопльову</a:t>
            </a:r>
            <a:r>
              <a:rPr lang="uk-UA" dirty="0"/>
              <a:t> </a:t>
            </a:r>
            <a:r>
              <a:rPr lang="uk-UA" dirty="0" smtClean="0"/>
              <a:t>посмертно.</a:t>
            </a:r>
            <a:endParaRPr lang="uk-UA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995671"/>
            <a:ext cx="2697088" cy="3775923"/>
          </a:xfrm>
        </p:spPr>
      </p:pic>
    </p:spTree>
    <p:extLst>
      <p:ext uri="{BB962C8B-B14F-4D97-AF65-F5344CB8AC3E}">
        <p14:creationId xmlns:p14="http://schemas.microsoft.com/office/powerpoint/2010/main" val="229658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5796136" y="188640"/>
            <a:ext cx="3178696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uk-UA" sz="2200" dirty="0" smtClean="0"/>
              <a:t>Кагал Максим Володимирович. </a:t>
            </a:r>
            <a:br>
              <a:rPr lang="uk-UA" sz="2200" dirty="0" smtClean="0"/>
            </a:br>
            <a:r>
              <a:rPr lang="ru-RU" sz="2200" dirty="0" err="1" smtClean="0"/>
              <a:t>Окупантів</a:t>
            </a:r>
            <a:r>
              <a:rPr lang="ru-RU" sz="2200" dirty="0"/>
              <a:t>, </a:t>
            </a:r>
            <a:r>
              <a:rPr lang="ru-RU" sz="2200" dirty="0" err="1"/>
              <a:t>що</a:t>
            </a:r>
            <a:r>
              <a:rPr lang="ru-RU" sz="2200" dirty="0"/>
              <a:t> ставали на </a:t>
            </a:r>
            <a:r>
              <a:rPr lang="ru-RU" sz="2200" dirty="0" err="1"/>
              <a:t>його</a:t>
            </a:r>
            <a:r>
              <a:rPr lang="ru-RU" sz="2200" dirty="0"/>
              <a:t> шляху, — </a:t>
            </a:r>
            <a:r>
              <a:rPr lang="ru-RU" sz="2200" dirty="0" err="1"/>
              <a:t>чекала</a:t>
            </a:r>
            <a:r>
              <a:rPr lang="ru-RU" sz="2200" dirty="0"/>
              <a:t> </a:t>
            </a:r>
            <a:r>
              <a:rPr lang="ru-RU" sz="2200" dirty="0" err="1"/>
              <a:t>неминуча</a:t>
            </a:r>
            <a:r>
              <a:rPr lang="ru-RU" sz="2200" dirty="0"/>
              <a:t> смерть</a:t>
            </a:r>
            <a:r>
              <a:rPr lang="ru-RU" dirty="0"/>
              <a:t/>
            </a:r>
            <a:br>
              <a:rPr lang="ru-RU" dirty="0"/>
            </a:br>
            <a:endParaRPr lang="ru-RU" dirty="0"/>
          </a:p>
        </p:txBody>
      </p:sp>
      <p:sp>
        <p:nvSpPr>
          <p:cNvPr id="8" name="Текст 7"/>
          <p:cNvSpPr>
            <a:spLocks noGrp="1"/>
          </p:cNvSpPr>
          <p:nvPr>
            <p:ph type="body" sz="half" idx="2"/>
          </p:nvPr>
        </p:nvSpPr>
        <p:spPr>
          <a:xfrm>
            <a:off x="107504" y="116632"/>
            <a:ext cx="5904656" cy="5472609"/>
          </a:xfrm>
        </p:spPr>
        <p:txBody>
          <a:bodyPr>
            <a:noAutofit/>
          </a:bodyPr>
          <a:lstStyle/>
          <a:p>
            <a:r>
              <a:rPr lang="ru-RU" sz="1600" dirty="0"/>
              <a:t>Максим Кагал </a:t>
            </a:r>
            <a:r>
              <a:rPr lang="ru-RU" sz="1600" dirty="0" err="1"/>
              <a:t>народився</a:t>
            </a:r>
            <a:r>
              <a:rPr lang="ru-RU" sz="1600" dirty="0"/>
              <a:t> 1 </a:t>
            </a:r>
            <a:r>
              <a:rPr lang="ru-RU" sz="1600" dirty="0" err="1"/>
              <a:t>грудня</a:t>
            </a:r>
            <a:r>
              <a:rPr lang="ru-RU" sz="1600" dirty="0"/>
              <a:t> 1991 року в </a:t>
            </a:r>
            <a:r>
              <a:rPr lang="ru-RU" sz="1600" dirty="0" err="1"/>
              <a:t>Кременчуці</a:t>
            </a:r>
            <a:r>
              <a:rPr lang="ru-RU" sz="1600" dirty="0"/>
              <a:t>. З </a:t>
            </a:r>
            <a:r>
              <a:rPr lang="ru-RU" sz="1600" dirty="0" err="1"/>
              <a:t>дитинства</a:t>
            </a:r>
            <a:r>
              <a:rPr lang="ru-RU" sz="1600" dirty="0"/>
              <a:t> </a:t>
            </a:r>
            <a:r>
              <a:rPr lang="ru-RU" sz="1600" dirty="0" err="1"/>
              <a:t>захоплювався</a:t>
            </a:r>
            <a:r>
              <a:rPr lang="ru-RU" sz="1600" dirty="0"/>
              <a:t> спортом — </a:t>
            </a:r>
            <a:r>
              <a:rPr lang="ru-RU" sz="1600" dirty="0" err="1"/>
              <a:t>обожнював</a:t>
            </a:r>
            <a:r>
              <a:rPr lang="ru-RU" sz="1600" dirty="0"/>
              <a:t> футбол, </a:t>
            </a:r>
            <a:r>
              <a:rPr lang="ru-RU" sz="1600" dirty="0" err="1"/>
              <a:t>був</a:t>
            </a:r>
            <a:r>
              <a:rPr lang="ru-RU" sz="1600" dirty="0"/>
              <a:t> </a:t>
            </a:r>
            <a:r>
              <a:rPr lang="ru-RU" sz="1600" dirty="0" err="1"/>
              <a:t>відданим</a:t>
            </a:r>
            <a:r>
              <a:rPr lang="ru-RU" sz="1600" dirty="0"/>
              <a:t> </a:t>
            </a:r>
            <a:r>
              <a:rPr lang="ru-RU" sz="1600" dirty="0" err="1"/>
              <a:t>уболівальником</a:t>
            </a:r>
            <a:r>
              <a:rPr lang="ru-RU" sz="1600" dirty="0"/>
              <a:t> </a:t>
            </a:r>
            <a:r>
              <a:rPr lang="ru-RU" sz="1600" dirty="0" err="1"/>
              <a:t>рідного</a:t>
            </a:r>
            <a:r>
              <a:rPr lang="ru-RU" sz="1600" dirty="0"/>
              <a:t> «</a:t>
            </a:r>
            <a:r>
              <a:rPr lang="ru-RU" sz="1600" dirty="0" err="1"/>
              <a:t>Креміня</a:t>
            </a:r>
            <a:r>
              <a:rPr lang="ru-RU" sz="1600" dirty="0"/>
              <a:t>», брав участь у </a:t>
            </a:r>
            <a:r>
              <a:rPr lang="ru-RU" sz="1600" dirty="0" err="1"/>
              <a:t>багатьох</a:t>
            </a:r>
            <a:r>
              <a:rPr lang="ru-RU" sz="1600" dirty="0"/>
              <a:t> </a:t>
            </a:r>
            <a:r>
              <a:rPr lang="ru-RU" sz="1600" dirty="0" err="1"/>
              <a:t>галасливих</a:t>
            </a:r>
            <a:r>
              <a:rPr lang="ru-RU" sz="1600" dirty="0"/>
              <a:t> </a:t>
            </a:r>
            <a:r>
              <a:rPr lang="ru-RU" sz="1600" dirty="0" err="1"/>
              <a:t>фанатських</a:t>
            </a:r>
            <a:r>
              <a:rPr lang="ru-RU" sz="1600" dirty="0"/>
              <a:t> «</a:t>
            </a:r>
            <a:r>
              <a:rPr lang="ru-RU" sz="1600" dirty="0" err="1"/>
              <a:t>виїздах</a:t>
            </a:r>
            <a:r>
              <a:rPr lang="ru-RU" sz="1600" dirty="0"/>
              <a:t>» на </a:t>
            </a:r>
            <a:r>
              <a:rPr lang="ru-RU" sz="1600" dirty="0" err="1"/>
              <a:t>підтримку</a:t>
            </a:r>
            <a:r>
              <a:rPr lang="ru-RU" sz="1600" dirty="0"/>
              <a:t> </a:t>
            </a:r>
            <a:r>
              <a:rPr lang="ru-RU" sz="1600" dirty="0" err="1"/>
              <a:t>улюбленої</a:t>
            </a:r>
            <a:r>
              <a:rPr lang="ru-RU" sz="1600" dirty="0"/>
              <a:t> </a:t>
            </a:r>
            <a:r>
              <a:rPr lang="ru-RU" sz="1600" dirty="0" err="1"/>
              <a:t>команди</a:t>
            </a:r>
            <a:r>
              <a:rPr lang="ru-RU" sz="1600" dirty="0"/>
              <a:t> </a:t>
            </a:r>
            <a:r>
              <a:rPr lang="ru-RU" sz="1600" dirty="0" err="1"/>
              <a:t>різними</a:t>
            </a:r>
            <a:r>
              <a:rPr lang="ru-RU" sz="1600" dirty="0"/>
              <a:t> </a:t>
            </a:r>
            <a:r>
              <a:rPr lang="ru-RU" sz="1600" dirty="0" err="1"/>
              <a:t>містами</a:t>
            </a:r>
            <a:r>
              <a:rPr lang="ru-RU" sz="1600" dirty="0"/>
              <a:t> </a:t>
            </a:r>
            <a:r>
              <a:rPr lang="ru-RU" sz="1600" dirty="0" err="1"/>
              <a:t>України</a:t>
            </a:r>
            <a:r>
              <a:rPr lang="ru-RU" sz="1600" dirty="0"/>
              <a:t>. </a:t>
            </a:r>
            <a:r>
              <a:rPr lang="ru-RU" sz="1600" dirty="0" err="1"/>
              <a:t>Був</a:t>
            </a:r>
            <a:r>
              <a:rPr lang="ru-RU" sz="1600" dirty="0"/>
              <a:t> </a:t>
            </a:r>
            <a:r>
              <a:rPr lang="ru-RU" sz="1600" dirty="0" err="1"/>
              <a:t>гравцем</a:t>
            </a:r>
            <a:r>
              <a:rPr lang="ru-RU" sz="1600" dirty="0"/>
              <a:t> </a:t>
            </a:r>
            <a:r>
              <a:rPr lang="ru-RU" sz="1600" dirty="0" err="1"/>
              <a:t>регбійного</a:t>
            </a:r>
            <a:r>
              <a:rPr lang="ru-RU" sz="1600" dirty="0"/>
              <a:t> клубу «</a:t>
            </a:r>
            <a:r>
              <a:rPr lang="ru-RU" sz="1600" dirty="0" err="1"/>
              <a:t>Бастіон</a:t>
            </a:r>
            <a:r>
              <a:rPr lang="ru-RU" sz="1600" dirty="0"/>
              <a:t>», у </a:t>
            </a:r>
            <a:r>
              <a:rPr lang="ru-RU" sz="1600" dirty="0" err="1"/>
              <a:t>складі</a:t>
            </a:r>
            <a:r>
              <a:rPr lang="ru-RU" sz="1600" dirty="0"/>
              <a:t> </a:t>
            </a:r>
            <a:r>
              <a:rPr lang="ru-RU" sz="1600" dirty="0" err="1"/>
              <a:t>якого</a:t>
            </a:r>
            <a:r>
              <a:rPr lang="ru-RU" sz="1600" dirty="0"/>
              <a:t> 2014-го став </a:t>
            </a:r>
            <a:r>
              <a:rPr lang="ru-RU" sz="1600" dirty="0" err="1"/>
              <a:t>срібним</a:t>
            </a:r>
            <a:r>
              <a:rPr lang="ru-RU" sz="1600" dirty="0"/>
              <a:t> призером </a:t>
            </a:r>
            <a:r>
              <a:rPr lang="ru-RU" sz="1600" dirty="0" err="1"/>
              <a:t>відкритого</a:t>
            </a:r>
            <a:r>
              <a:rPr lang="ru-RU" sz="1600" dirty="0"/>
              <a:t> </a:t>
            </a:r>
            <a:r>
              <a:rPr lang="ru-RU" sz="1600" dirty="0" err="1"/>
              <a:t>чемпіонату</a:t>
            </a:r>
            <a:r>
              <a:rPr lang="ru-RU" sz="1600" dirty="0"/>
              <a:t> </a:t>
            </a:r>
            <a:r>
              <a:rPr lang="ru-RU" sz="1600" dirty="0" err="1"/>
              <a:t>Кременчука</a:t>
            </a:r>
            <a:r>
              <a:rPr lang="ru-RU" sz="1600" dirty="0"/>
              <a:t> з регбі-7 (</a:t>
            </a:r>
            <a:r>
              <a:rPr lang="ru-RU" sz="1600" dirty="0" err="1"/>
              <a:t>різновиду</a:t>
            </a:r>
            <a:r>
              <a:rPr lang="ru-RU" sz="1600" dirty="0"/>
              <a:t> </a:t>
            </a:r>
            <a:r>
              <a:rPr lang="ru-RU" sz="1600" dirty="0" err="1"/>
              <a:t>регбі</a:t>
            </a:r>
            <a:r>
              <a:rPr lang="ru-RU" sz="1600" dirty="0"/>
              <a:t>-футболу</a:t>
            </a:r>
            <a:r>
              <a:rPr lang="ru-RU" sz="1600" dirty="0" smtClean="0"/>
              <a:t>).</a:t>
            </a:r>
          </a:p>
          <a:p>
            <a:r>
              <a:rPr lang="uk-UA" sz="1600" dirty="0" smtClean="0"/>
              <a:t>Випускник Кременчуцької ЗОШ №3</a:t>
            </a:r>
          </a:p>
          <a:p>
            <a:r>
              <a:rPr lang="ru-RU" sz="1600" dirty="0"/>
              <a:t>З 24 лютого 2022 року командир взводу </a:t>
            </a:r>
            <a:r>
              <a:rPr lang="ru-RU" sz="1600" dirty="0" err="1"/>
              <a:t>із</a:t>
            </a:r>
            <a:r>
              <a:rPr lang="ru-RU" sz="1600" dirty="0"/>
              <a:t> </a:t>
            </a:r>
            <a:r>
              <a:rPr lang="ru-RU" sz="1600" dirty="0" err="1"/>
              <a:t>позивним</a:t>
            </a:r>
            <a:r>
              <a:rPr lang="ru-RU" sz="1600" dirty="0"/>
              <a:t> «</a:t>
            </a:r>
            <a:r>
              <a:rPr lang="ru-RU" sz="1600" dirty="0" err="1"/>
              <a:t>Пістон</a:t>
            </a:r>
            <a:r>
              <a:rPr lang="ru-RU" sz="1600" dirty="0"/>
              <a:t>» старший лейтенант Кагал, як і </a:t>
            </a:r>
            <a:r>
              <a:rPr lang="ru-RU" sz="1600" dirty="0" err="1"/>
              <a:t>всі</a:t>
            </a:r>
            <a:r>
              <a:rPr lang="ru-RU" sz="1600" dirty="0"/>
              <a:t> «</a:t>
            </a:r>
            <a:r>
              <a:rPr lang="ru-RU" sz="1600" dirty="0" err="1"/>
              <a:t>азовці</a:t>
            </a:r>
            <a:r>
              <a:rPr lang="ru-RU" sz="1600" dirty="0"/>
              <a:t>», </a:t>
            </a:r>
            <a:r>
              <a:rPr lang="ru-RU" sz="1600" dirty="0" err="1"/>
              <a:t>постійно</a:t>
            </a:r>
            <a:r>
              <a:rPr lang="ru-RU" sz="1600" dirty="0"/>
              <a:t> </a:t>
            </a:r>
            <a:r>
              <a:rPr lang="ru-RU" sz="1600" dirty="0" err="1"/>
              <a:t>перебував</a:t>
            </a:r>
            <a:r>
              <a:rPr lang="ru-RU" sz="1600" dirty="0"/>
              <a:t> у боях, </a:t>
            </a:r>
            <a:r>
              <a:rPr lang="ru-RU" sz="1600" dirty="0" err="1"/>
              <a:t>під</a:t>
            </a:r>
            <a:r>
              <a:rPr lang="ru-RU" sz="1600" dirty="0"/>
              <a:t> ворожим вогнем. </a:t>
            </a:r>
            <a:r>
              <a:rPr lang="ru-RU" sz="1600" dirty="0" err="1"/>
              <a:t>Зокрема</a:t>
            </a:r>
            <a:r>
              <a:rPr lang="ru-RU" sz="1600" dirty="0"/>
              <a:t>, 5 </a:t>
            </a:r>
            <a:r>
              <a:rPr lang="ru-RU" sz="1600" dirty="0" err="1"/>
              <a:t>березня</a:t>
            </a:r>
            <a:r>
              <a:rPr lang="ru-RU" sz="1600" dirty="0"/>
              <a:t> Максим </a:t>
            </a:r>
            <a:r>
              <a:rPr lang="ru-RU" sz="1600" dirty="0" err="1"/>
              <a:t>очолив</a:t>
            </a:r>
            <a:r>
              <a:rPr lang="ru-RU" sz="1600" dirty="0"/>
              <a:t> </a:t>
            </a:r>
            <a:r>
              <a:rPr lang="ru-RU" sz="1600" dirty="0" err="1"/>
              <a:t>зведений</a:t>
            </a:r>
            <a:r>
              <a:rPr lang="ru-RU" sz="1600" dirty="0"/>
              <a:t> </a:t>
            </a:r>
            <a:r>
              <a:rPr lang="ru-RU" sz="1600" dirty="0" err="1"/>
              <a:t>підрозділ</a:t>
            </a:r>
            <a:r>
              <a:rPr lang="ru-RU" sz="1600" dirty="0"/>
              <a:t>, </a:t>
            </a:r>
            <a:r>
              <a:rPr lang="ru-RU" sz="1600" dirty="0" err="1"/>
              <a:t>який</a:t>
            </a:r>
            <a:r>
              <a:rPr lang="ru-RU" sz="1600" dirty="0"/>
              <a:t> </a:t>
            </a:r>
            <a:r>
              <a:rPr lang="ru-RU" sz="1600" dirty="0" err="1"/>
              <a:t>отримав</a:t>
            </a:r>
            <a:r>
              <a:rPr lang="ru-RU" sz="1600" dirty="0"/>
              <a:t> </a:t>
            </a:r>
            <a:r>
              <a:rPr lang="ru-RU" sz="1600" dirty="0" err="1"/>
              <a:t>завдання</a:t>
            </a:r>
            <a:r>
              <a:rPr lang="ru-RU" sz="1600" dirty="0"/>
              <a:t> </a:t>
            </a:r>
            <a:r>
              <a:rPr lang="ru-RU" sz="1600" dirty="0" err="1"/>
              <a:t>стримати</a:t>
            </a:r>
            <a:r>
              <a:rPr lang="ru-RU" sz="1600" dirty="0"/>
              <a:t> </a:t>
            </a:r>
            <a:r>
              <a:rPr lang="ru-RU" sz="1600" dirty="0" err="1"/>
              <a:t>просування</a:t>
            </a:r>
            <a:r>
              <a:rPr lang="ru-RU" sz="1600" dirty="0"/>
              <a:t> противника. </a:t>
            </a:r>
            <a:r>
              <a:rPr lang="ru-RU" sz="1600" dirty="0" err="1"/>
              <a:t>Незважаючи</a:t>
            </a:r>
            <a:r>
              <a:rPr lang="ru-RU" sz="1600" dirty="0"/>
              <a:t> на </a:t>
            </a:r>
            <a:r>
              <a:rPr lang="ru-RU" sz="1600" dirty="0" err="1"/>
              <a:t>майже</a:t>
            </a:r>
            <a:r>
              <a:rPr lang="ru-RU" sz="1600" dirty="0"/>
              <a:t> </a:t>
            </a:r>
            <a:r>
              <a:rPr lang="ru-RU" sz="1600" dirty="0" err="1"/>
              <a:t>годинний</a:t>
            </a:r>
            <a:r>
              <a:rPr lang="ru-RU" sz="1600" dirty="0"/>
              <a:t> </a:t>
            </a:r>
            <a:r>
              <a:rPr lang="ru-RU" sz="1600" dirty="0" err="1"/>
              <a:t>артилерійський</a:t>
            </a:r>
            <a:r>
              <a:rPr lang="ru-RU" sz="1600" dirty="0"/>
              <a:t> </a:t>
            </a:r>
            <a:r>
              <a:rPr lang="ru-RU" sz="1600" dirty="0" err="1"/>
              <a:t>обстріл</a:t>
            </a:r>
            <a:r>
              <a:rPr lang="ru-RU" sz="1600" dirty="0"/>
              <a:t> </a:t>
            </a:r>
            <a:r>
              <a:rPr lang="ru-RU" sz="1600" dirty="0" err="1"/>
              <a:t>із</a:t>
            </a:r>
            <a:r>
              <a:rPr lang="ru-RU" sz="1600" dirty="0"/>
              <a:t> </a:t>
            </a:r>
            <a:r>
              <a:rPr lang="ru-RU" sz="1600" dirty="0" err="1"/>
              <a:t>суші</a:t>
            </a:r>
            <a:r>
              <a:rPr lang="ru-RU" sz="1600" dirty="0"/>
              <a:t> і моря та 5-кратну </a:t>
            </a:r>
            <a:r>
              <a:rPr lang="ru-RU" sz="1600" dirty="0" err="1"/>
              <a:t>перевагу</a:t>
            </a:r>
            <a:r>
              <a:rPr lang="ru-RU" sz="1600" dirty="0"/>
              <a:t> ворога в </a:t>
            </a:r>
            <a:r>
              <a:rPr lang="ru-RU" sz="1600" dirty="0" err="1"/>
              <a:t>живій</a:t>
            </a:r>
            <a:r>
              <a:rPr lang="ru-RU" sz="1600" dirty="0"/>
              <a:t> </a:t>
            </a:r>
            <a:r>
              <a:rPr lang="ru-RU" sz="1600" dirty="0" err="1"/>
              <a:t>силі</a:t>
            </a:r>
            <a:r>
              <a:rPr lang="ru-RU" sz="1600" dirty="0"/>
              <a:t> (не </a:t>
            </a:r>
            <a:r>
              <a:rPr lang="ru-RU" sz="1600" dirty="0" err="1"/>
              <a:t>кажучи</a:t>
            </a:r>
            <a:r>
              <a:rPr lang="ru-RU" sz="1600" dirty="0"/>
              <a:t> </a:t>
            </a:r>
            <a:r>
              <a:rPr lang="ru-RU" sz="1600" dirty="0" err="1"/>
              <a:t>вже</a:t>
            </a:r>
            <a:r>
              <a:rPr lang="ru-RU" sz="1600" dirty="0"/>
              <a:t> про </a:t>
            </a:r>
            <a:r>
              <a:rPr lang="ru-RU" sz="1600" dirty="0" err="1"/>
              <a:t>техніку</a:t>
            </a:r>
            <a:r>
              <a:rPr lang="ru-RU" sz="1600" dirty="0"/>
              <a:t>), </a:t>
            </a:r>
            <a:r>
              <a:rPr lang="ru-RU" sz="1600" dirty="0" err="1"/>
              <a:t>підрозділ</a:t>
            </a:r>
            <a:r>
              <a:rPr lang="ru-RU" sz="1600" dirty="0"/>
              <a:t> старшого лейтенанта Кагала </a:t>
            </a:r>
            <a:r>
              <a:rPr lang="ru-RU" sz="1600" dirty="0" err="1"/>
              <a:t>завдяки</a:t>
            </a:r>
            <a:r>
              <a:rPr lang="ru-RU" sz="1600" dirty="0"/>
              <a:t> </a:t>
            </a:r>
            <a:r>
              <a:rPr lang="ru-RU" sz="1600" dirty="0" err="1"/>
              <a:t>його</a:t>
            </a:r>
            <a:r>
              <a:rPr lang="ru-RU" sz="1600" dirty="0"/>
              <a:t> грамотному </a:t>
            </a:r>
            <a:r>
              <a:rPr lang="ru-RU" sz="1600" dirty="0" err="1"/>
              <a:t>керівництву</a:t>
            </a:r>
            <a:r>
              <a:rPr lang="ru-RU" sz="1600" dirty="0"/>
              <a:t> </a:t>
            </a:r>
            <a:r>
              <a:rPr lang="ru-RU" sz="1600" dirty="0" err="1"/>
              <a:t>вщент</a:t>
            </a:r>
            <a:r>
              <a:rPr lang="ru-RU" sz="1600" dirty="0"/>
              <a:t> </a:t>
            </a:r>
            <a:r>
              <a:rPr lang="ru-RU" sz="1600" dirty="0" err="1"/>
              <a:t>розбив</a:t>
            </a:r>
            <a:r>
              <a:rPr lang="ru-RU" sz="1600" dirty="0"/>
              <a:t> ворожу </a:t>
            </a:r>
            <a:r>
              <a:rPr lang="ru-RU" sz="1600" dirty="0" err="1"/>
              <a:t>батальйонну</a:t>
            </a:r>
            <a:r>
              <a:rPr lang="ru-RU" sz="1600" dirty="0"/>
              <a:t> </a:t>
            </a:r>
            <a:r>
              <a:rPr lang="ru-RU" sz="1600" dirty="0" err="1"/>
              <a:t>тактичну</a:t>
            </a:r>
            <a:r>
              <a:rPr lang="ru-RU" sz="1600" dirty="0"/>
              <a:t> </a:t>
            </a:r>
            <a:r>
              <a:rPr lang="ru-RU" sz="1600" dirty="0" err="1"/>
              <a:t>групу</a:t>
            </a:r>
            <a:r>
              <a:rPr lang="ru-RU" sz="1600" dirty="0"/>
              <a:t> і </a:t>
            </a:r>
            <a:r>
              <a:rPr lang="ru-RU" sz="1600" dirty="0" err="1"/>
              <a:t>змусив</a:t>
            </a:r>
            <a:r>
              <a:rPr lang="ru-RU" sz="1600" dirty="0"/>
              <a:t> </a:t>
            </a:r>
            <a:r>
              <a:rPr lang="ru-RU" sz="1600" dirty="0" err="1"/>
              <a:t>рашистів</a:t>
            </a:r>
            <a:r>
              <a:rPr lang="ru-RU" sz="1600" dirty="0"/>
              <a:t> </a:t>
            </a:r>
            <a:r>
              <a:rPr lang="ru-RU" sz="1600" dirty="0" err="1"/>
              <a:t>ганебно</a:t>
            </a:r>
            <a:r>
              <a:rPr lang="ru-RU" sz="1600" dirty="0"/>
              <a:t> </a:t>
            </a:r>
            <a:r>
              <a:rPr lang="ru-RU" sz="1600" dirty="0" err="1"/>
              <a:t>тікати</a:t>
            </a:r>
            <a:r>
              <a:rPr lang="ru-RU" sz="1600" dirty="0"/>
              <a:t>, при </a:t>
            </a:r>
            <a:r>
              <a:rPr lang="ru-RU" sz="1600" dirty="0" err="1"/>
              <a:t>цьому</a:t>
            </a:r>
            <a:r>
              <a:rPr lang="ru-RU" sz="1600" dirty="0"/>
              <a:t> </a:t>
            </a:r>
            <a:r>
              <a:rPr lang="ru-RU" sz="1600" dirty="0" err="1"/>
              <a:t>було</a:t>
            </a:r>
            <a:r>
              <a:rPr lang="ru-RU" sz="1600" dirty="0"/>
              <a:t> «</a:t>
            </a:r>
            <a:r>
              <a:rPr lang="ru-RU" sz="1600" dirty="0" err="1"/>
              <a:t>демілітаризовано</a:t>
            </a:r>
            <a:r>
              <a:rPr lang="ru-RU" sz="1600" dirty="0"/>
              <a:t>» </a:t>
            </a:r>
            <a:r>
              <a:rPr lang="ru-RU" sz="1600" dirty="0" err="1"/>
              <a:t>щонайменше</a:t>
            </a:r>
            <a:r>
              <a:rPr lang="ru-RU" sz="1600" dirty="0"/>
              <a:t> 2 танки, 4 </a:t>
            </a:r>
            <a:r>
              <a:rPr lang="ru-RU" sz="1600" dirty="0" err="1"/>
              <a:t>бронетранспортери</a:t>
            </a:r>
            <a:r>
              <a:rPr lang="ru-RU" sz="1600" dirty="0"/>
              <a:t>, 2 </a:t>
            </a:r>
            <a:r>
              <a:rPr lang="ru-RU" sz="1600" dirty="0" err="1"/>
              <a:t>самохідні</a:t>
            </a:r>
            <a:r>
              <a:rPr lang="ru-RU" sz="1600" dirty="0"/>
              <a:t> </a:t>
            </a:r>
            <a:r>
              <a:rPr lang="ru-RU" sz="1600" dirty="0" err="1"/>
              <a:t>артилерійські</a:t>
            </a:r>
            <a:r>
              <a:rPr lang="ru-RU" sz="1600" dirty="0"/>
              <a:t> установки та </a:t>
            </a:r>
            <a:r>
              <a:rPr lang="ru-RU" sz="1600" dirty="0" err="1"/>
              <a:t>близько</a:t>
            </a:r>
            <a:r>
              <a:rPr lang="ru-RU" sz="1600" dirty="0"/>
              <a:t> </a:t>
            </a:r>
            <a:r>
              <a:rPr lang="ru-RU" sz="1600" dirty="0" err="1"/>
              <a:t>роти</a:t>
            </a:r>
            <a:r>
              <a:rPr lang="ru-RU" sz="1600" dirty="0"/>
              <a:t> </a:t>
            </a:r>
            <a:r>
              <a:rPr lang="ru-RU" sz="1600" dirty="0" err="1"/>
              <a:t>піхоти</a:t>
            </a:r>
            <a:r>
              <a:rPr lang="ru-RU" sz="1600" dirty="0"/>
              <a:t>.</a:t>
            </a:r>
          </a:p>
        </p:txBody>
      </p:sp>
      <p:pic>
        <p:nvPicPr>
          <p:cNvPr id="3" name="Объект 2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02" r="11500"/>
          <a:stretch/>
        </p:blipFill>
        <p:spPr>
          <a:xfrm>
            <a:off x="6017434" y="1700808"/>
            <a:ext cx="3131840" cy="3621807"/>
          </a:xfrm>
        </p:spPr>
      </p:pic>
      <p:sp>
        <p:nvSpPr>
          <p:cNvPr id="5" name="Прямоугольник 4"/>
          <p:cNvSpPr/>
          <p:nvPr/>
        </p:nvSpPr>
        <p:spPr>
          <a:xfrm>
            <a:off x="112778" y="5661248"/>
            <a:ext cx="9036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/>
              <a:t>За </a:t>
            </a:r>
            <a:r>
              <a:rPr lang="ru-RU" dirty="0" err="1"/>
              <a:t>особисту</a:t>
            </a:r>
            <a:r>
              <a:rPr lang="ru-RU" dirty="0"/>
              <a:t> </a:t>
            </a:r>
            <a:r>
              <a:rPr lang="ru-RU" dirty="0" err="1"/>
              <a:t>мужність</a:t>
            </a:r>
            <a:r>
              <a:rPr lang="ru-RU" dirty="0"/>
              <a:t> і </a:t>
            </a:r>
            <a:r>
              <a:rPr lang="ru-RU" dirty="0" err="1" smtClean="0"/>
              <a:t>героїзм</a:t>
            </a:r>
            <a:r>
              <a:rPr lang="ru-RU" dirty="0" smtClean="0"/>
              <a:t>, </a:t>
            </a:r>
            <a:r>
              <a:rPr lang="ru-RU" dirty="0" err="1" smtClean="0"/>
              <a:t>вірність</a:t>
            </a:r>
            <a:r>
              <a:rPr lang="ru-RU" dirty="0" smtClean="0"/>
              <a:t> </a:t>
            </a:r>
            <a:r>
              <a:rPr lang="ru-RU" dirty="0" err="1"/>
              <a:t>Військовій</a:t>
            </a:r>
            <a:r>
              <a:rPr lang="ru-RU" dirty="0"/>
              <a:t> </a:t>
            </a:r>
            <a:r>
              <a:rPr lang="ru-RU" dirty="0" err="1"/>
              <a:t>присязі</a:t>
            </a:r>
            <a:r>
              <a:rPr lang="ru-RU" dirty="0"/>
              <a:t> Указом Президента </a:t>
            </a:r>
            <a:r>
              <a:rPr lang="ru-RU" dirty="0" err="1"/>
              <a:t>України</a:t>
            </a:r>
            <a:r>
              <a:rPr lang="ru-RU" dirty="0"/>
              <a:t> </a:t>
            </a:r>
            <a:r>
              <a:rPr lang="ru-RU" dirty="0" smtClean="0"/>
              <a:t>старшому </a:t>
            </a:r>
            <a:r>
              <a:rPr lang="ru-RU" dirty="0"/>
              <a:t>лейтенанту Кагалу Максиму </a:t>
            </a:r>
            <a:r>
              <a:rPr lang="ru-RU" dirty="0" err="1"/>
              <a:t>Володимировичу</a:t>
            </a:r>
            <a:r>
              <a:rPr lang="ru-RU" dirty="0"/>
              <a:t> </a:t>
            </a:r>
            <a:r>
              <a:rPr lang="ru-RU" dirty="0" err="1"/>
              <a:t>присвоєно</a:t>
            </a:r>
            <a:r>
              <a:rPr lang="ru-RU" dirty="0"/>
              <a:t> </a:t>
            </a:r>
            <a:r>
              <a:rPr lang="ru-RU" dirty="0" err="1"/>
              <a:t>звання</a:t>
            </a:r>
            <a:r>
              <a:rPr lang="ru-RU" dirty="0"/>
              <a:t> Герой </a:t>
            </a:r>
            <a:r>
              <a:rPr lang="ru-RU" dirty="0" err="1"/>
              <a:t>України</a:t>
            </a:r>
            <a:r>
              <a:rPr lang="ru-RU" dirty="0"/>
              <a:t> з </a:t>
            </a:r>
            <a:r>
              <a:rPr lang="ru-RU" dirty="0" err="1"/>
              <a:t>удостоєнням</a:t>
            </a:r>
            <a:r>
              <a:rPr lang="ru-RU" dirty="0"/>
              <a:t> ордена «Золота </a:t>
            </a:r>
            <a:r>
              <a:rPr lang="ru-RU" dirty="0" err="1"/>
              <a:t>Зірка</a:t>
            </a:r>
            <a:r>
              <a:rPr lang="ru-RU" dirty="0"/>
              <a:t>» (посмертно).</a:t>
            </a:r>
          </a:p>
        </p:txBody>
      </p:sp>
    </p:spTree>
    <p:extLst>
      <p:ext uri="{BB962C8B-B14F-4D97-AF65-F5344CB8AC3E}">
        <p14:creationId xmlns:p14="http://schemas.microsoft.com/office/powerpoint/2010/main" val="249976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6"/>
          <p:cNvSpPr>
            <a:spLocks noGrp="1"/>
          </p:cNvSpPr>
          <p:nvPr>
            <p:ph type="title"/>
          </p:nvPr>
        </p:nvSpPr>
        <p:spPr>
          <a:xfrm>
            <a:off x="323528" y="692696"/>
            <a:ext cx="8625136" cy="1143000"/>
          </a:xfrm>
        </p:spPr>
        <p:txBody>
          <a:bodyPr>
            <a:normAutofit fontScale="90000"/>
          </a:bodyPr>
          <a:lstStyle/>
          <a:p>
            <a:r>
              <a:rPr lang="uk-UA" b="1" dirty="0"/>
              <a:t>Прошу вшанувати пам'ять всіх загиблих під час </a:t>
            </a:r>
            <a:r>
              <a:rPr lang="uk-UA" b="1" dirty="0" smtClean="0"/>
              <a:t>війни</a:t>
            </a:r>
            <a:br>
              <a:rPr lang="uk-UA" b="1" dirty="0" smtClean="0"/>
            </a:br>
            <a:r>
              <a:rPr lang="uk-UA" b="1" dirty="0">
                <a:hlinkClick r:id="rId4" action="ppaction://hlinkfile"/>
              </a:rPr>
              <a:t>хвилиною мовчання.</a:t>
            </a:r>
            <a:r>
              <a:rPr lang="uk-UA" b="1" dirty="0"/>
              <a:t/>
            </a:r>
            <a:br>
              <a:rPr lang="uk-UA" b="1" dirty="0"/>
            </a:br>
            <a:endParaRPr lang="ru-RU" dirty="0"/>
          </a:p>
        </p:txBody>
      </p:sp>
      <p:pic>
        <p:nvPicPr>
          <p:cNvPr id="10" name="Хвилина мовчання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1600" y="1916832"/>
            <a:ext cx="7766711" cy="4337491"/>
          </a:xfrm>
        </p:spPr>
      </p:pic>
    </p:spTree>
    <p:extLst>
      <p:ext uri="{BB962C8B-B14F-4D97-AF65-F5344CB8AC3E}">
        <p14:creationId xmlns:p14="http://schemas.microsoft.com/office/powerpoint/2010/main" val="2611870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2413" cy="685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403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323528" y="764704"/>
            <a:ext cx="8568952" cy="1427758"/>
          </a:xfrm>
        </p:spPr>
        <p:txBody>
          <a:bodyPr>
            <a:normAutofit fontScale="90000"/>
          </a:bodyPr>
          <a:lstStyle/>
          <a:p>
            <a:pPr algn="ctr"/>
            <a:r>
              <a:rPr lang="uk-UA" sz="2700" dirty="0"/>
              <a:t>Звичайно ж, у кожному домі, у кожній сім</a:t>
            </a:r>
            <a:r>
              <a:rPr lang="ru-RU" sz="2700" dirty="0"/>
              <a:t>’</a:t>
            </a:r>
            <a:r>
              <a:rPr lang="uk-UA" sz="2700" dirty="0"/>
              <a:t>ї  ми будемо молитися, за кожного нашого воїна. Нехай українські солдати повертаються додому живими та неушкодженими, нехай Бог помагає нашим хлопцям здолати усіх ворогів нашої української землі!</a:t>
            </a:r>
            <a:r>
              <a:rPr lang="ru-RU" dirty="0"/>
              <a:t/>
            </a:r>
            <a:br>
              <a:rPr lang="ru-RU" dirty="0"/>
            </a:br>
            <a:endParaRPr lang="ru-RU" dirty="0"/>
          </a:p>
        </p:txBody>
      </p:sp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916832"/>
            <a:ext cx="5976664" cy="4465435"/>
          </a:xfrm>
        </p:spPr>
      </p:pic>
      <p:sp>
        <p:nvSpPr>
          <p:cNvPr id="5" name="Текст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uk-UA" dirty="0"/>
              <a:t>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56032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2650306"/>
          </a:xfrm>
        </p:spPr>
        <p:txBody>
          <a:bodyPr>
            <a:normAutofit fontScale="90000"/>
          </a:bodyPr>
          <a:lstStyle/>
          <a:p>
            <a:r>
              <a:rPr lang="uk-UA" sz="3200" b="1" dirty="0">
                <a:latin typeface="Times New Roman" pitchFamily="18" charset="0"/>
                <a:cs typeface="Times New Roman" pitchFamily="18" charset="0"/>
              </a:rPr>
              <a:t>Всі ми віримо, в перемогу наших захисників,  бо правда на нашому боці і на нашу благословенну землю прийде мир.</a:t>
            </a:r>
            <a:r>
              <a:rPr lang="ru-RU" sz="16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1600" b="1" dirty="0">
                <a:latin typeface="Times New Roman" pitchFamily="18" charset="0"/>
                <a:cs typeface="Times New Roman" pitchFamily="18" charset="0"/>
              </a:rPr>
            </a:br>
            <a:r>
              <a:rPr lang="ru-RU" sz="1600" b="1" dirty="0" smtClean="0"/>
              <a:t/>
            </a:r>
            <a:br>
              <a:rPr lang="ru-RU" sz="1600" b="1" dirty="0" smtClean="0"/>
            </a:br>
            <a:r>
              <a:rPr lang="ru-RU" sz="1600" b="1" dirty="0" smtClean="0"/>
              <a:t>Анна </a:t>
            </a:r>
            <a:r>
              <a:rPr lang="ru-RU" sz="1600" b="1" dirty="0"/>
              <a:t>Шульга </a:t>
            </a:r>
            <a:r>
              <a:rPr lang="ru-RU" sz="1600" b="1" dirty="0">
                <a:hlinkClick r:id="rId4" action="ppaction://hlinkfile"/>
              </a:rPr>
              <a:t>- Я </a:t>
            </a:r>
            <a:r>
              <a:rPr lang="ru-RU" sz="1600" b="1" dirty="0" err="1">
                <a:hlinkClick r:id="rId4" action="ppaction://hlinkfile"/>
              </a:rPr>
              <a:t>чекаю</a:t>
            </a:r>
            <a:r>
              <a:rPr lang="ru-RU" sz="1600" b="1" dirty="0">
                <a:hlinkClick r:id="rId4" action="ppaction://hlinkfile"/>
              </a:rPr>
              <a:t> тебе </a:t>
            </a:r>
            <a:r>
              <a:rPr lang="ru-RU" sz="1600" b="1" dirty="0" smtClean="0">
                <a:hlinkClick r:id="rId4" action="ppaction://hlinkfile"/>
              </a:rPr>
              <a:t>живим</a:t>
            </a:r>
            <a:r>
              <a:rPr lang="ru-RU" sz="1600" b="1" dirty="0" smtClean="0"/>
              <a:t>   (</a:t>
            </a:r>
            <a:r>
              <a:rPr lang="ru-RU" sz="1600" b="1" dirty="0"/>
              <a:t>Слова и муз. Анна Шульга)</a:t>
            </a:r>
            <a:r>
              <a:rPr lang="ru-RU" b="1" dirty="0"/>
              <a:t/>
            </a:r>
            <a:br>
              <a:rPr lang="ru-RU" b="1" dirty="0"/>
            </a:br>
            <a:endParaRPr lang="ru-RU" dirty="0"/>
          </a:p>
        </p:txBody>
      </p:sp>
      <p:pic>
        <p:nvPicPr>
          <p:cNvPr id="3" name="Анна Шульга - Я чекаю тебе живим(Слова и муз. Анна Шульга)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3568" y="1772816"/>
            <a:ext cx="8136904" cy="4543825"/>
          </a:xfrm>
        </p:spPr>
      </p:pic>
    </p:spTree>
    <p:extLst>
      <p:ext uri="{BB962C8B-B14F-4D97-AF65-F5344CB8AC3E}">
        <p14:creationId xmlns:p14="http://schemas.microsoft.com/office/powerpoint/2010/main" val="3059909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467719"/>
            <a:ext cx="6667738" cy="3771011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606" y="55299"/>
            <a:ext cx="2412420" cy="2412420"/>
          </a:xfrm>
          <a:prstGeom prst="rect">
            <a:avLst/>
          </a:prstGeom>
        </p:spPr>
      </p:pic>
      <p:sp>
        <p:nvSpPr>
          <p:cNvPr id="6" name="Заголовок 5"/>
          <p:cNvSpPr>
            <a:spLocks noGrp="1"/>
          </p:cNvSpPr>
          <p:nvPr>
            <p:ph type="title"/>
          </p:nvPr>
        </p:nvSpPr>
        <p:spPr>
          <a:xfrm>
            <a:off x="488918" y="908720"/>
            <a:ext cx="6192688" cy="1143000"/>
          </a:xfrm>
        </p:spPr>
        <p:txBody>
          <a:bodyPr>
            <a:normAutofit fontScale="90000"/>
          </a:bodyPr>
          <a:lstStyle/>
          <a:p>
            <a:pPr marL="0" indent="0"/>
            <a:r>
              <a:rPr lang="uk-UA" sz="73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Дякую за увагу!</a:t>
            </a:r>
            <a:br>
              <a:rPr lang="uk-UA" sz="73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73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Слава Україні</a:t>
            </a:r>
            <a:r>
              <a:rPr lang="uk-UA" sz="9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!  </a:t>
            </a:r>
            <a:r>
              <a:rPr lang="ru-RU" sz="9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9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8546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1492</Words>
  <Application>Microsoft Office PowerPoint</Application>
  <PresentationFormat>Экран (4:3)</PresentationFormat>
  <Paragraphs>108</Paragraphs>
  <Slides>40</Slides>
  <Notes>0</Notes>
  <HiddenSlides>0</HiddenSlides>
  <MMClips>7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40</vt:i4>
      </vt:variant>
    </vt:vector>
  </HeadingPairs>
  <TitlesOfParts>
    <vt:vector size="41" baseType="lpstr">
      <vt:lpstr>Тема Office</vt:lpstr>
      <vt:lpstr>Презентация PowerPoint</vt:lpstr>
      <vt:lpstr>Гімн України</vt:lpstr>
      <vt:lpstr>Урок мужності       «Герої не вмирають»</vt:lpstr>
      <vt:lpstr>Презентация PowerPoint</vt:lpstr>
      <vt:lpstr>Презентация PowerPoint</vt:lpstr>
      <vt:lpstr>Презентация PowerPoint</vt:lpstr>
      <vt:lpstr>Презентация PowerPoint</vt:lpstr>
      <vt:lpstr>Державні символи України</vt:lpstr>
      <vt:lpstr>Презентация PowerPoint</vt:lpstr>
      <vt:lpstr>Презентация PowerPoint</vt:lpstr>
      <vt:lpstr>Одна Батьківщина, і двох не буває, Місця, де родилися, завжди святі. Хто рідну оселю свою забуває, Той долі не знайде в житті</vt:lpstr>
      <vt:lpstr>Презентация PowerPoint</vt:lpstr>
      <vt:lpstr>Хто такий патріот?</vt:lpstr>
      <vt:lpstr>Що таке патріотизм?</vt:lpstr>
      <vt:lpstr>Презентация PowerPoint</vt:lpstr>
      <vt:lpstr>Презентация PowerPoint</vt:lpstr>
      <vt:lpstr>Презентация PowerPoint</vt:lpstr>
      <vt:lpstr>Презентация PowerPoint</vt:lpstr>
      <vt:lpstr>Кременчужанин Ігор Сердюк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Герої нашого міста Вадим Ворошилов</vt:lpstr>
      <vt:lpstr>На привеликий жаль ми має втрати  в цій жахливій війні  </vt:lpstr>
      <vt:lpstr>У бою під Трьохізбенкою гвардієць Артем Амелін загинув  підбивши два ворожі танки</vt:lpstr>
      <vt:lpstr>Міщенко Сергій Олексійович  лише під час одного з боїв він підбив 7 одиниць ворожої техніки, зокрема й 4 танки.</vt:lpstr>
      <vt:lpstr>Герой України Олег Гегечкорі: «Війна показала, хто чого вартий…»</vt:lpstr>
      <vt:lpstr>«Міг змінити країну на краще»: на Полтавщині попрощалися із захисником України Назаром Боровицьким</vt:lpstr>
      <vt:lpstr>Чобан Степан Іванович</vt:lpstr>
      <vt:lpstr>Грицаєнко Віталій  Миколайович</vt:lpstr>
      <vt:lpstr>Оксанченко Олександр Якович </vt:lpstr>
      <vt:lpstr>Конопльов Андрій Анатолійович</vt:lpstr>
      <vt:lpstr>Кагал Максим Володимирович.  Окупантів, що ставали на його шляху, — чекала неминуча смерть </vt:lpstr>
      <vt:lpstr>Прошу вшанувати пам'ять всіх загиблих під час війни хвилиною мовчання. </vt:lpstr>
      <vt:lpstr>Презентация PowerPoint</vt:lpstr>
      <vt:lpstr>Звичайно ж, у кожному домі, у кожній сім’ї  ми будемо молитися, за кожного нашого воїна. Нехай українські солдати повертаються додому живими та неушкодженими, нехай Бог помагає нашим хлопцям здолати усіх ворогів нашої української землі! </vt:lpstr>
      <vt:lpstr>Всі ми віримо, в перемогу наших захисників,  бо правда на нашому боці і на нашу благословенну землю прийде мир.  Анна Шульга - Я чекаю тебе живим   (Слова и муз. Анна Шульга) </vt:lpstr>
      <vt:lpstr>Дякую за увагу! Слава Україні!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Пользователь</dc:creator>
  <cp:lastModifiedBy>Пользователь</cp:lastModifiedBy>
  <cp:revision>34</cp:revision>
  <dcterms:created xsi:type="dcterms:W3CDTF">2023-10-14T10:37:35Z</dcterms:created>
  <dcterms:modified xsi:type="dcterms:W3CDTF">2023-10-16T17:22:27Z</dcterms:modified>
</cp:coreProperties>
</file>